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Lst>
  <p:notesMasterIdLst>
    <p:notesMasterId r:id="rId19"/>
  </p:notesMasterIdLst>
  <p:sldIdLst>
    <p:sldId id="256" r:id="rId5"/>
    <p:sldId id="338" r:id="rId6"/>
    <p:sldId id="350" r:id="rId7"/>
    <p:sldId id="320" r:id="rId8"/>
    <p:sldId id="336" r:id="rId9"/>
    <p:sldId id="344" r:id="rId10"/>
    <p:sldId id="339" r:id="rId11"/>
    <p:sldId id="307" r:id="rId12"/>
    <p:sldId id="314" r:id="rId13"/>
    <p:sldId id="348" r:id="rId14"/>
    <p:sldId id="351" r:id="rId15"/>
    <p:sldId id="353" r:id="rId16"/>
    <p:sldId id="343" r:id="rId17"/>
    <p:sldId id="333" r:id="rId18"/>
  </p:sldIdLst>
  <p:sldSz cx="9144000" cy="5143500" type="screen16x9"/>
  <p:notesSz cx="7104063" cy="10234613"/>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7" autoAdjust="0"/>
    <p:restoredTop sz="79654" autoAdjust="0"/>
  </p:normalViewPr>
  <p:slideViewPr>
    <p:cSldViewPr snapToGrid="0" showGuides="1">
      <p:cViewPr varScale="1">
        <p:scale>
          <a:sx n="76" d="100"/>
          <a:sy n="76" d="100"/>
        </p:scale>
        <p:origin x="1260" y="84"/>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shir Gupta" userId="7c83c41d-d9af-4d17-971a-5945b4376cc1" providerId="ADAL" clId="{34ABF260-860B-4437-B470-61C43D5EB80A}"/>
    <pc:docChg chg="undo custSel addSld delSld modSld sldOrd">
      <pc:chgData name="Shishir Gupta" userId="7c83c41d-d9af-4d17-971a-5945b4376cc1" providerId="ADAL" clId="{34ABF260-860B-4437-B470-61C43D5EB80A}" dt="2022-10-02T08:29:27.934" v="2791" actId="20577"/>
      <pc:docMkLst>
        <pc:docMk/>
      </pc:docMkLst>
      <pc:sldChg chg="addSp modSp mod">
        <pc:chgData name="Shishir Gupta" userId="7c83c41d-d9af-4d17-971a-5945b4376cc1" providerId="ADAL" clId="{34ABF260-860B-4437-B470-61C43D5EB80A}" dt="2022-10-02T07:31:10.993" v="1439" actId="20577"/>
        <pc:sldMkLst>
          <pc:docMk/>
          <pc:sldMk cId="2397367896" sldId="256"/>
        </pc:sldMkLst>
        <pc:spChg chg="add mod">
          <ac:chgData name="Shishir Gupta" userId="7c83c41d-d9af-4d17-971a-5945b4376cc1" providerId="ADAL" clId="{34ABF260-860B-4437-B470-61C43D5EB80A}" dt="2022-10-02T07:31:10.993" v="1439" actId="20577"/>
          <ac:spMkLst>
            <pc:docMk/>
            <pc:sldMk cId="2397367896" sldId="256"/>
            <ac:spMk id="3" creationId="{87582FF6-5797-48DA-B95E-2DD07259C9D0}"/>
          </ac:spMkLst>
        </pc:spChg>
      </pc:sldChg>
      <pc:sldChg chg="modSp add del mod">
        <pc:chgData name="Shishir Gupta" userId="7c83c41d-d9af-4d17-971a-5945b4376cc1" providerId="ADAL" clId="{34ABF260-860B-4437-B470-61C43D5EB80A}" dt="2022-10-02T07:17:31.010" v="1208" actId="47"/>
        <pc:sldMkLst>
          <pc:docMk/>
          <pc:sldMk cId="2278433305" sldId="289"/>
        </pc:sldMkLst>
        <pc:spChg chg="mod">
          <ac:chgData name="Shishir Gupta" userId="7c83c41d-d9af-4d17-971a-5945b4376cc1" providerId="ADAL" clId="{34ABF260-860B-4437-B470-61C43D5EB80A}" dt="2022-10-02T07:16:06.737" v="1201" actId="21"/>
          <ac:spMkLst>
            <pc:docMk/>
            <pc:sldMk cId="2278433305" sldId="289"/>
            <ac:spMk id="3" creationId="{3118071A-C9FE-4191-A010-C5B6CA9A0763}"/>
          </ac:spMkLst>
        </pc:spChg>
      </pc:sldChg>
      <pc:sldChg chg="modSp mod">
        <pc:chgData name="Shishir Gupta" userId="7c83c41d-d9af-4d17-971a-5945b4376cc1" providerId="ADAL" clId="{34ABF260-860B-4437-B470-61C43D5EB80A}" dt="2022-10-02T07:33:49.640" v="1537" actId="20577"/>
        <pc:sldMkLst>
          <pc:docMk/>
          <pc:sldMk cId="3427127260" sldId="314"/>
        </pc:sldMkLst>
        <pc:spChg chg="mod">
          <ac:chgData name="Shishir Gupta" userId="7c83c41d-d9af-4d17-971a-5945b4376cc1" providerId="ADAL" clId="{34ABF260-860B-4437-B470-61C43D5EB80A}" dt="2022-10-02T07:33:49.640" v="1537" actId="20577"/>
          <ac:spMkLst>
            <pc:docMk/>
            <pc:sldMk cId="3427127260" sldId="314"/>
            <ac:spMk id="2" creationId="{5AA5C2BA-45FB-4D95-BEA2-DBB62AE787A8}"/>
          </ac:spMkLst>
        </pc:spChg>
      </pc:sldChg>
      <pc:sldChg chg="del">
        <pc:chgData name="Shishir Gupta" userId="7c83c41d-d9af-4d17-971a-5945b4376cc1" providerId="ADAL" clId="{34ABF260-860B-4437-B470-61C43D5EB80A}" dt="2022-10-02T07:24:53.535" v="1228" actId="2696"/>
        <pc:sldMkLst>
          <pc:docMk/>
          <pc:sldMk cId="935254872" sldId="318"/>
        </pc:sldMkLst>
      </pc:sldChg>
      <pc:sldChg chg="add">
        <pc:chgData name="Shishir Gupta" userId="7c83c41d-d9af-4d17-971a-5945b4376cc1" providerId="ADAL" clId="{34ABF260-860B-4437-B470-61C43D5EB80A}" dt="2022-10-02T07:25:02.691" v="1229"/>
        <pc:sldMkLst>
          <pc:docMk/>
          <pc:sldMk cId="4205302571" sldId="318"/>
        </pc:sldMkLst>
      </pc:sldChg>
      <pc:sldChg chg="addSp modSp mod">
        <pc:chgData name="Shishir Gupta" userId="7c83c41d-d9af-4d17-971a-5945b4376cc1" providerId="ADAL" clId="{34ABF260-860B-4437-B470-61C43D5EB80A}" dt="2022-10-02T07:32:27.723" v="1479" actId="571"/>
        <pc:sldMkLst>
          <pc:docMk/>
          <pc:sldMk cId="2447359258" sldId="320"/>
        </pc:sldMkLst>
        <pc:spChg chg="mod">
          <ac:chgData name="Shishir Gupta" userId="7c83c41d-d9af-4d17-971a-5945b4376cc1" providerId="ADAL" clId="{34ABF260-860B-4437-B470-61C43D5EB80A}" dt="2022-10-02T06:44:08.317" v="347" actId="20577"/>
          <ac:spMkLst>
            <pc:docMk/>
            <pc:sldMk cId="2447359258" sldId="320"/>
            <ac:spMk id="2" creationId="{203C7440-894D-4375-B30F-552F5F03C1AA}"/>
          </ac:spMkLst>
        </pc:spChg>
        <pc:spChg chg="add mod">
          <ac:chgData name="Shishir Gupta" userId="7c83c41d-d9af-4d17-971a-5945b4376cc1" providerId="ADAL" clId="{34ABF260-860B-4437-B470-61C43D5EB80A}" dt="2022-10-02T07:08:02.535" v="930" actId="1076"/>
          <ac:spMkLst>
            <pc:docMk/>
            <pc:sldMk cId="2447359258" sldId="320"/>
            <ac:spMk id="8" creationId="{E3900AF5-C87B-44C8-879C-3BAE5C15D05B}"/>
          </ac:spMkLst>
        </pc:spChg>
        <pc:spChg chg="add mod">
          <ac:chgData name="Shishir Gupta" userId="7c83c41d-d9af-4d17-971a-5945b4376cc1" providerId="ADAL" clId="{34ABF260-860B-4437-B470-61C43D5EB80A}" dt="2022-10-02T07:32:27.723" v="1479" actId="571"/>
          <ac:spMkLst>
            <pc:docMk/>
            <pc:sldMk cId="2447359258" sldId="320"/>
            <ac:spMk id="9" creationId="{C1EEC044-2313-4C76-927B-87503E942CBF}"/>
          </ac:spMkLst>
        </pc:spChg>
        <pc:graphicFrameChg chg="mod">
          <ac:chgData name="Shishir Gupta" userId="7c83c41d-d9af-4d17-971a-5945b4376cc1" providerId="ADAL" clId="{34ABF260-860B-4437-B470-61C43D5EB80A}" dt="2022-10-02T06:43:02.528" v="328" actId="1036"/>
          <ac:graphicFrameMkLst>
            <pc:docMk/>
            <pc:sldMk cId="2447359258" sldId="320"/>
            <ac:graphicFrameMk id="6" creationId="{C3690073-F9AC-47C2-970E-D1215131E07C}"/>
          </ac:graphicFrameMkLst>
        </pc:graphicFrameChg>
      </pc:sldChg>
      <pc:sldChg chg="modSp add mod modAnim">
        <pc:chgData name="Shishir Gupta" userId="7c83c41d-d9af-4d17-971a-5945b4376cc1" providerId="ADAL" clId="{34ABF260-860B-4437-B470-61C43D5EB80A}" dt="2022-10-02T08:29:27.934" v="2791" actId="20577"/>
        <pc:sldMkLst>
          <pc:docMk/>
          <pc:sldMk cId="402309062" sldId="333"/>
        </pc:sldMkLst>
        <pc:spChg chg="mod">
          <ac:chgData name="Shishir Gupta" userId="7c83c41d-d9af-4d17-971a-5945b4376cc1" providerId="ADAL" clId="{34ABF260-860B-4437-B470-61C43D5EB80A}" dt="2022-10-02T08:29:27.934" v="2791" actId="20577"/>
          <ac:spMkLst>
            <pc:docMk/>
            <pc:sldMk cId="402309062" sldId="333"/>
            <ac:spMk id="2" creationId="{C716BFF8-96F7-4F85-BD7E-A457B8FA5EDD}"/>
          </ac:spMkLst>
        </pc:spChg>
        <pc:spChg chg="mod">
          <ac:chgData name="Shishir Gupta" userId="7c83c41d-d9af-4d17-971a-5945b4376cc1" providerId="ADAL" clId="{34ABF260-860B-4437-B470-61C43D5EB80A}" dt="2022-10-02T08:27:20.590" v="2779" actId="20577"/>
          <ac:spMkLst>
            <pc:docMk/>
            <pc:sldMk cId="402309062" sldId="333"/>
            <ac:spMk id="3" creationId="{3118071A-C9FE-4191-A010-C5B6CA9A0763}"/>
          </ac:spMkLst>
        </pc:spChg>
      </pc:sldChg>
      <pc:sldChg chg="addSp delSp modSp del mod modAnim">
        <pc:chgData name="Shishir Gupta" userId="7c83c41d-d9af-4d17-971a-5945b4376cc1" providerId="ADAL" clId="{34ABF260-860B-4437-B470-61C43D5EB80A}" dt="2022-10-02T07:24:38.329" v="1226" actId="2696"/>
        <pc:sldMkLst>
          <pc:docMk/>
          <pc:sldMk cId="1853244743" sldId="333"/>
        </pc:sldMkLst>
        <pc:spChg chg="mod">
          <ac:chgData name="Shishir Gupta" userId="7c83c41d-d9af-4d17-971a-5945b4376cc1" providerId="ADAL" clId="{34ABF260-860B-4437-B470-61C43D5EB80A}" dt="2022-10-02T07:18:26.412" v="1225" actId="20577"/>
          <ac:spMkLst>
            <pc:docMk/>
            <pc:sldMk cId="1853244743" sldId="333"/>
            <ac:spMk id="3" creationId="{3118071A-C9FE-4191-A010-C5B6CA9A0763}"/>
          </ac:spMkLst>
        </pc:spChg>
        <pc:spChg chg="add del mod">
          <ac:chgData name="Shishir Gupta" userId="7c83c41d-d9af-4d17-971a-5945b4376cc1" providerId="ADAL" clId="{34ABF260-860B-4437-B470-61C43D5EB80A}" dt="2022-10-02T07:15:11.902" v="1200" actId="478"/>
          <ac:spMkLst>
            <pc:docMk/>
            <pc:sldMk cId="1853244743" sldId="333"/>
            <ac:spMk id="6" creationId="{72170FD9-4E0A-46DA-A7B7-DCCD116B278A}"/>
          </ac:spMkLst>
        </pc:spChg>
      </pc:sldChg>
      <pc:sldChg chg="addSp modSp mod ord">
        <pc:chgData name="Shishir Gupta" userId="7c83c41d-d9af-4d17-971a-5945b4376cc1" providerId="ADAL" clId="{34ABF260-860B-4437-B470-61C43D5EB80A}" dt="2022-10-02T08:11:43.487" v="2577" actId="20577"/>
        <pc:sldMkLst>
          <pc:docMk/>
          <pc:sldMk cId="2146436694" sldId="336"/>
        </pc:sldMkLst>
        <pc:spChg chg="mod">
          <ac:chgData name="Shishir Gupta" userId="7c83c41d-d9af-4d17-971a-5945b4376cc1" providerId="ADAL" clId="{34ABF260-860B-4437-B470-61C43D5EB80A}" dt="2022-10-02T08:11:25.343" v="2560" actId="20577"/>
          <ac:spMkLst>
            <pc:docMk/>
            <pc:sldMk cId="2146436694" sldId="336"/>
            <ac:spMk id="7" creationId="{1170B564-4038-4B8D-BD10-78C6362A0948}"/>
          </ac:spMkLst>
        </pc:spChg>
        <pc:spChg chg="add mod">
          <ac:chgData name="Shishir Gupta" userId="7c83c41d-d9af-4d17-971a-5945b4376cc1" providerId="ADAL" clId="{34ABF260-860B-4437-B470-61C43D5EB80A}" dt="2022-10-02T08:11:43.487" v="2577" actId="20577"/>
          <ac:spMkLst>
            <pc:docMk/>
            <pc:sldMk cId="2146436694" sldId="336"/>
            <ac:spMk id="11" creationId="{500FC7C7-F909-45E3-A90B-0BF44AAB9D58}"/>
          </ac:spMkLst>
        </pc:spChg>
        <pc:graphicFrameChg chg="mod">
          <ac:chgData name="Shishir Gupta" userId="7c83c41d-d9af-4d17-971a-5945b4376cc1" providerId="ADAL" clId="{34ABF260-860B-4437-B470-61C43D5EB80A}" dt="2022-10-02T08:09:38.139" v="2508" actId="20577"/>
          <ac:graphicFrameMkLst>
            <pc:docMk/>
            <pc:sldMk cId="2146436694" sldId="336"/>
            <ac:graphicFrameMk id="6" creationId="{98A07410-75E9-426B-A2DE-CE1A8C7F931F}"/>
          </ac:graphicFrameMkLst>
        </pc:graphicFrameChg>
      </pc:sldChg>
      <pc:sldChg chg="addSp modSp mod">
        <pc:chgData name="Shishir Gupta" userId="7c83c41d-d9af-4d17-971a-5945b4376cc1" providerId="ADAL" clId="{34ABF260-860B-4437-B470-61C43D5EB80A}" dt="2022-10-02T07:33:10.094" v="1527" actId="255"/>
        <pc:sldMkLst>
          <pc:docMk/>
          <pc:sldMk cId="1468305001" sldId="338"/>
        </pc:sldMkLst>
        <pc:spChg chg="mod">
          <ac:chgData name="Shishir Gupta" userId="7c83c41d-d9af-4d17-971a-5945b4376cc1" providerId="ADAL" clId="{34ABF260-860B-4437-B470-61C43D5EB80A}" dt="2022-10-02T07:33:10.094" v="1527" actId="255"/>
          <ac:spMkLst>
            <pc:docMk/>
            <pc:sldMk cId="1468305001" sldId="338"/>
            <ac:spMk id="2" creationId="{424E03FC-646D-4E64-90C9-533B4D7718B0}"/>
          </ac:spMkLst>
        </pc:spChg>
        <pc:spChg chg="mod">
          <ac:chgData name="Shishir Gupta" userId="7c83c41d-d9af-4d17-971a-5945b4376cc1" providerId="ADAL" clId="{34ABF260-860B-4437-B470-61C43D5EB80A}" dt="2022-10-02T06:39:24.193" v="71" actId="20577"/>
          <ac:spMkLst>
            <pc:docMk/>
            <pc:sldMk cId="1468305001" sldId="338"/>
            <ac:spMk id="7" creationId="{4B6AFC64-FF7E-4B34-AF68-87F7DFC749AC}"/>
          </ac:spMkLst>
        </pc:spChg>
        <pc:spChg chg="add mod">
          <ac:chgData name="Shishir Gupta" userId="7c83c41d-d9af-4d17-971a-5945b4376cc1" providerId="ADAL" clId="{34ABF260-860B-4437-B470-61C43D5EB80A}" dt="2022-10-02T06:40:48.280" v="245" actId="20577"/>
          <ac:spMkLst>
            <pc:docMk/>
            <pc:sldMk cId="1468305001" sldId="338"/>
            <ac:spMk id="9" creationId="{38FF2916-EA19-4A59-9E55-868D269066AA}"/>
          </ac:spMkLst>
        </pc:spChg>
      </pc:sldChg>
      <pc:sldChg chg="addSp modSp mod">
        <pc:chgData name="Shishir Gupta" userId="7c83c41d-d9af-4d17-971a-5945b4376cc1" providerId="ADAL" clId="{34ABF260-860B-4437-B470-61C43D5EB80A}" dt="2022-10-02T07:42:04.914" v="1670" actId="20577"/>
        <pc:sldMkLst>
          <pc:docMk/>
          <pc:sldMk cId="1766630114" sldId="339"/>
        </pc:sldMkLst>
        <pc:spChg chg="mod">
          <ac:chgData name="Shishir Gupta" userId="7c83c41d-d9af-4d17-971a-5945b4376cc1" providerId="ADAL" clId="{34ABF260-860B-4437-B470-61C43D5EB80A}" dt="2022-10-02T07:40:53.506" v="1576" actId="20577"/>
          <ac:spMkLst>
            <pc:docMk/>
            <pc:sldMk cId="1766630114" sldId="339"/>
            <ac:spMk id="2" creationId="{740A3CDE-DA7E-4345-A4C1-D0155C693280}"/>
          </ac:spMkLst>
        </pc:spChg>
        <pc:spChg chg="add mod">
          <ac:chgData name="Shishir Gupta" userId="7c83c41d-d9af-4d17-971a-5945b4376cc1" providerId="ADAL" clId="{34ABF260-860B-4437-B470-61C43D5EB80A}" dt="2022-10-02T07:42:04.914" v="1670" actId="20577"/>
          <ac:spMkLst>
            <pc:docMk/>
            <pc:sldMk cId="1766630114" sldId="339"/>
            <ac:spMk id="7" creationId="{0331717E-970E-4326-8260-5CFEB528EE5D}"/>
          </ac:spMkLst>
        </pc:spChg>
      </pc:sldChg>
      <pc:sldChg chg="addSp modSp mod">
        <pc:chgData name="Shishir Gupta" userId="7c83c41d-d9af-4d17-971a-5945b4376cc1" providerId="ADAL" clId="{34ABF260-860B-4437-B470-61C43D5EB80A}" dt="2022-10-02T08:08:08.686" v="2402" actId="20577"/>
        <pc:sldMkLst>
          <pc:docMk/>
          <pc:sldMk cId="2886711481" sldId="343"/>
        </pc:sldMkLst>
        <pc:spChg chg="mod">
          <ac:chgData name="Shishir Gupta" userId="7c83c41d-d9af-4d17-971a-5945b4376cc1" providerId="ADAL" clId="{34ABF260-860B-4437-B470-61C43D5EB80A}" dt="2022-10-02T07:51:06.997" v="1906"/>
          <ac:spMkLst>
            <pc:docMk/>
            <pc:sldMk cId="2886711481" sldId="343"/>
            <ac:spMk id="2" creationId="{C40D676B-1329-4691-AE95-5AE625A97158}"/>
          </ac:spMkLst>
        </pc:spChg>
        <pc:spChg chg="add mod">
          <ac:chgData name="Shishir Gupta" userId="7c83c41d-d9af-4d17-971a-5945b4376cc1" providerId="ADAL" clId="{34ABF260-860B-4437-B470-61C43D5EB80A}" dt="2022-10-02T08:08:08.686" v="2402" actId="20577"/>
          <ac:spMkLst>
            <pc:docMk/>
            <pc:sldMk cId="2886711481" sldId="343"/>
            <ac:spMk id="10" creationId="{541AA344-A2EC-4BC0-9121-0878A46A10A7}"/>
          </ac:spMkLst>
        </pc:spChg>
      </pc:sldChg>
      <pc:sldChg chg="addSp modSp mod">
        <pc:chgData name="Shishir Gupta" userId="7c83c41d-d9af-4d17-971a-5945b4376cc1" providerId="ADAL" clId="{34ABF260-860B-4437-B470-61C43D5EB80A}" dt="2022-10-02T07:42:31.409" v="1707" actId="20577"/>
        <pc:sldMkLst>
          <pc:docMk/>
          <pc:sldMk cId="3530464290" sldId="348"/>
        </pc:sldMkLst>
        <pc:spChg chg="mod">
          <ac:chgData name="Shishir Gupta" userId="7c83c41d-d9af-4d17-971a-5945b4376cc1" providerId="ADAL" clId="{34ABF260-860B-4437-B470-61C43D5EB80A}" dt="2022-10-02T07:34:54.512" v="1538" actId="20577"/>
          <ac:spMkLst>
            <pc:docMk/>
            <pc:sldMk cId="3530464290" sldId="348"/>
            <ac:spMk id="2" creationId="{CD700FA9-D1E7-449D-A9CA-A2841CDFC77C}"/>
          </ac:spMkLst>
        </pc:spChg>
        <pc:spChg chg="add mod">
          <ac:chgData name="Shishir Gupta" userId="7c83c41d-d9af-4d17-971a-5945b4376cc1" providerId="ADAL" clId="{34ABF260-860B-4437-B470-61C43D5EB80A}" dt="2022-10-02T07:42:31.409" v="1707" actId="20577"/>
          <ac:spMkLst>
            <pc:docMk/>
            <pc:sldMk cId="3530464290" sldId="348"/>
            <ac:spMk id="12" creationId="{0E43B735-92FF-4B42-873E-2E6FF897A77E}"/>
          </ac:spMkLst>
        </pc:spChg>
      </pc:sldChg>
      <pc:sldChg chg="modSp mod">
        <pc:chgData name="Shishir Gupta" userId="7c83c41d-d9af-4d17-971a-5945b4376cc1" providerId="ADAL" clId="{34ABF260-860B-4437-B470-61C43D5EB80A}" dt="2022-10-02T07:33:02.738" v="1526" actId="255"/>
        <pc:sldMkLst>
          <pc:docMk/>
          <pc:sldMk cId="4112140330" sldId="350"/>
        </pc:sldMkLst>
        <pc:spChg chg="mod">
          <ac:chgData name="Shishir Gupta" userId="7c83c41d-d9af-4d17-971a-5945b4376cc1" providerId="ADAL" clId="{34ABF260-860B-4437-B470-61C43D5EB80A}" dt="2022-10-02T07:33:02.738" v="1526" actId="255"/>
          <ac:spMkLst>
            <pc:docMk/>
            <pc:sldMk cId="4112140330" sldId="350"/>
            <ac:spMk id="2" creationId="{F0B222E6-B279-4F4E-9E33-99D8984DB72C}"/>
          </ac:spMkLst>
        </pc:spChg>
        <pc:spChg chg="mod">
          <ac:chgData name="Shishir Gupta" userId="7c83c41d-d9af-4d17-971a-5945b4376cc1" providerId="ADAL" clId="{34ABF260-860B-4437-B470-61C43D5EB80A}" dt="2022-10-02T06:42:40.837" v="318" actId="20577"/>
          <ac:spMkLst>
            <pc:docMk/>
            <pc:sldMk cId="4112140330" sldId="350"/>
            <ac:spMk id="3" creationId="{DF75C328-0CC0-479D-A957-91C0C5EEFD1B}"/>
          </ac:spMkLst>
        </pc:spChg>
      </pc:sldChg>
      <pc:sldChg chg="addSp modSp mod">
        <pc:chgData name="Shishir Gupta" userId="7c83c41d-d9af-4d17-971a-5945b4376cc1" providerId="ADAL" clId="{34ABF260-860B-4437-B470-61C43D5EB80A}" dt="2022-10-02T07:45:21.488" v="1883" actId="20577"/>
        <pc:sldMkLst>
          <pc:docMk/>
          <pc:sldMk cId="3558444675" sldId="353"/>
        </pc:sldMkLst>
        <pc:spChg chg="add mod">
          <ac:chgData name="Shishir Gupta" userId="7c83c41d-d9af-4d17-971a-5945b4376cc1" providerId="ADAL" clId="{34ABF260-860B-4437-B470-61C43D5EB80A}" dt="2022-10-02T07:45:21.488" v="1883" actId="20577"/>
          <ac:spMkLst>
            <pc:docMk/>
            <pc:sldMk cId="3558444675" sldId="353"/>
            <ac:spMk id="6" creationId="{35948211-0BA4-4931-B5F7-00E57D0673C3}"/>
          </ac:spMkLst>
        </pc:spChg>
        <pc:graphicFrameChg chg="mod">
          <ac:chgData name="Shishir Gupta" userId="7c83c41d-d9af-4d17-971a-5945b4376cc1" providerId="ADAL" clId="{34ABF260-860B-4437-B470-61C43D5EB80A}" dt="2022-10-02T07:44:24.606" v="1827" actId="20577"/>
          <ac:graphicFrameMkLst>
            <pc:docMk/>
            <pc:sldMk cId="3558444675" sldId="353"/>
            <ac:graphicFrameMk id="9" creationId="{80808D7E-75F8-4124-9013-CCBCC5DE7F95}"/>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D:\MY%20DATA\Desktop\gdelt%20lit\draft\copyedited\key%20chart%20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Sheet1!$B$12</c:f>
              <c:strCache>
                <c:ptCount val="1"/>
                <c:pt idx="0">
                  <c:v>Rural</c:v>
                </c:pt>
              </c:strCache>
            </c:strRef>
          </c:tx>
          <c:spPr>
            <a:solidFill>
              <a:srgbClr val="800000"/>
            </a:solidFill>
            <a:ln>
              <a:noFill/>
            </a:ln>
            <a:effectLst/>
          </c:spPr>
          <c:invertIfNegative val="0"/>
          <c:dPt>
            <c:idx val="0"/>
            <c:invertIfNegative val="0"/>
            <c:bubble3D val="0"/>
            <c:spPr>
              <a:solidFill>
                <a:schemeClr val="accent1">
                  <a:lumMod val="75000"/>
                </a:schemeClr>
              </a:solidFill>
              <a:ln>
                <a:noFill/>
              </a:ln>
              <a:effectLst/>
            </c:spPr>
            <c:extLst>
              <c:ext xmlns:c16="http://schemas.microsoft.com/office/drawing/2014/chart" uri="{C3380CC4-5D6E-409C-BE32-E72D297353CC}">
                <c16:uniqueId val="{00000000-0DB4-4F1C-9193-AD801CCC1AA9}"/>
              </c:ext>
            </c:extLst>
          </c:dPt>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1-0DB4-4F1C-9193-AD801CCC1AA9}"/>
              </c:ext>
            </c:extLst>
          </c:dPt>
          <c:dLbls>
            <c:dLbl>
              <c:idx val="0"/>
              <c:tx>
                <c:rich>
                  <a:bodyPr/>
                  <a:lstStyle/>
                  <a:p>
                    <a:r>
                      <a:rPr lang="en-US"/>
                      <a:t>70%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DB4-4F1C-9193-AD801CCC1AA9}"/>
                </c:ext>
              </c:extLst>
            </c:dLbl>
            <c:dLbl>
              <c:idx val="1"/>
              <c:tx>
                <c:rich>
                  <a:bodyPr/>
                  <a:lstStyle/>
                  <a:p>
                    <a:r>
                      <a:rPr lang="en-US" dirty="0"/>
                      <a:t>33%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B4-4F1C-9193-AD801CCC1AA9}"/>
                </c:ext>
              </c:extLst>
            </c:dLbl>
            <c:spPr>
              <a:noFill/>
              <a:ln>
                <a:noFill/>
              </a:ln>
              <a:effectLst/>
            </c:spPr>
            <c:txPr>
              <a:bodyPr rot="0" spcFirstLastPara="1" vertOverflow="ellipsis" vert="horz" wrap="square" anchor="ctr" anchorCtr="1"/>
              <a:lstStyle/>
              <a:p>
                <a:pPr>
                  <a:defRPr sz="1050" b="0" i="0" u="none" strike="noStrike" kern="1200" baseline="0">
                    <a:solidFill>
                      <a:schemeClr val="bg1">
                        <a:lumMod val="95000"/>
                      </a:schemeClr>
                    </a:solidFill>
                    <a:latin typeface="Neutra Text TF Book"/>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Sheet1!$A$15:$A$16</c:f>
              <c:strCache>
                <c:ptCount val="2"/>
                <c:pt idx="0">
                  <c:v>Occurrence of Conflicts</c:v>
                </c:pt>
                <c:pt idx="1">
                  <c:v>Media Reporting of Conflicts</c:v>
                </c:pt>
              </c:strCache>
            </c:strRef>
          </c:cat>
          <c:val>
            <c:numRef>
              <c:f>Sheet1!$B$15:$B$16</c:f>
              <c:numCache>
                <c:formatCode>General</c:formatCode>
                <c:ptCount val="2"/>
                <c:pt idx="0">
                  <c:v>498.56</c:v>
                </c:pt>
                <c:pt idx="1">
                  <c:v>19</c:v>
                </c:pt>
              </c:numCache>
            </c:numRef>
          </c:val>
          <c:extLst>
            <c:ext xmlns:c16="http://schemas.microsoft.com/office/drawing/2014/chart" uri="{C3380CC4-5D6E-409C-BE32-E72D297353CC}">
              <c16:uniqueId val="{00000002-0DB4-4F1C-9193-AD801CCC1AA9}"/>
            </c:ext>
          </c:extLst>
        </c:ser>
        <c:ser>
          <c:idx val="1"/>
          <c:order val="1"/>
          <c:tx>
            <c:strRef>
              <c:f>Sheet1!$C$12</c:f>
              <c:strCache>
                <c:ptCount val="1"/>
                <c:pt idx="0">
                  <c:v>Urban</c:v>
                </c:pt>
              </c:strCache>
            </c:strRef>
          </c:tx>
          <c:spPr>
            <a:solidFill>
              <a:schemeClr val="bg1">
                <a:lumMod val="75000"/>
              </a:schemeClr>
            </a:solidFill>
            <a:ln>
              <a:noFill/>
            </a:ln>
            <a:effectLst/>
          </c:spPr>
          <c:invertIfNegative val="0"/>
          <c:cat>
            <c:strRef>
              <c:f>Sheet1!$A$15:$A$16</c:f>
              <c:strCache>
                <c:ptCount val="2"/>
                <c:pt idx="0">
                  <c:v>Occurrence of Conflicts</c:v>
                </c:pt>
                <c:pt idx="1">
                  <c:v>Media Reporting of Conflicts</c:v>
                </c:pt>
              </c:strCache>
            </c:strRef>
          </c:cat>
          <c:val>
            <c:numRef>
              <c:f>Sheet1!$C$15:$C$16</c:f>
              <c:numCache>
                <c:formatCode>General</c:formatCode>
                <c:ptCount val="2"/>
                <c:pt idx="0">
                  <c:v>215.78299999999999</c:v>
                </c:pt>
                <c:pt idx="1">
                  <c:v>39</c:v>
                </c:pt>
              </c:numCache>
            </c:numRef>
          </c:val>
          <c:extLst>
            <c:ext xmlns:c16="http://schemas.microsoft.com/office/drawing/2014/chart" uri="{C3380CC4-5D6E-409C-BE32-E72D297353CC}">
              <c16:uniqueId val="{00000003-0DB4-4F1C-9193-AD801CCC1AA9}"/>
            </c:ext>
          </c:extLst>
        </c:ser>
        <c:dLbls>
          <c:showLegendKey val="0"/>
          <c:showVal val="0"/>
          <c:showCatName val="0"/>
          <c:showSerName val="0"/>
          <c:showPercent val="0"/>
          <c:showBubbleSize val="0"/>
        </c:dLbls>
        <c:gapWidth val="150"/>
        <c:overlap val="100"/>
        <c:axId val="1929006064"/>
        <c:axId val="2039875248"/>
      </c:barChart>
      <c:catAx>
        <c:axId val="192900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Neutra Text TF Book"/>
                <a:ea typeface="+mn-ea"/>
                <a:cs typeface="+mn-cs"/>
              </a:defRPr>
            </a:pPr>
            <a:endParaRPr lang="en-US"/>
          </a:p>
        </c:txPr>
        <c:crossAx val="2039875248"/>
        <c:crosses val="autoZero"/>
        <c:auto val="1"/>
        <c:lblAlgn val="ctr"/>
        <c:lblOffset val="100"/>
        <c:noMultiLvlLbl val="0"/>
      </c:catAx>
      <c:valAx>
        <c:axId val="20398752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Neutra Text TF Book"/>
                <a:ea typeface="+mn-ea"/>
                <a:cs typeface="+mn-cs"/>
              </a:defRPr>
            </a:pPr>
            <a:endParaRPr lang="en-US"/>
          </a:p>
        </c:txPr>
        <c:crossAx val="1929006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Neutra Text TF Book"/>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65000"/>
        </a:schemeClr>
      </a:solidFill>
    </a:ln>
    <a:effectLst/>
  </c:spPr>
  <c:txPr>
    <a:bodyPr/>
    <a:lstStyle/>
    <a:p>
      <a:pPr>
        <a:defRPr>
          <a:latin typeface="Neutra Text TF Book"/>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79342A-A704-4723-89A0-185A8F5F7BBE}" type="doc">
      <dgm:prSet loTypeId="urn:microsoft.com/office/officeart/2005/8/layout/process1" loCatId="process" qsTypeId="urn:microsoft.com/office/officeart/2005/8/quickstyle/simple1" qsCatId="simple" csTypeId="urn:microsoft.com/office/officeart/2005/8/colors/accent1_2" csCatId="accent1" phldr="1"/>
      <dgm:spPr/>
    </dgm:pt>
    <dgm:pt modelId="{039B1080-1FB1-4D57-A42B-CA5B65AE9EA7}">
      <dgm:prSet phldrT="[Text]" custT="1"/>
      <dgm:spPr/>
      <dgm:t>
        <a:bodyPr/>
        <a:lstStyle/>
        <a:p>
          <a:r>
            <a:rPr lang="en-IN" sz="1600" dirty="0"/>
            <a:t>Conflict occurrence</a:t>
          </a:r>
          <a:endParaRPr lang="en-GB" sz="1600" dirty="0"/>
        </a:p>
      </dgm:t>
    </dgm:pt>
    <dgm:pt modelId="{A0729D1B-BB6C-4716-BCE8-1EE94EE78552}" type="parTrans" cxnId="{0F5086AD-2AC1-4341-9367-F42A984FC3DE}">
      <dgm:prSet/>
      <dgm:spPr/>
      <dgm:t>
        <a:bodyPr/>
        <a:lstStyle/>
        <a:p>
          <a:endParaRPr lang="en-GB" sz="1600"/>
        </a:p>
      </dgm:t>
    </dgm:pt>
    <dgm:pt modelId="{A87BA1D8-E569-45E1-8221-C9C7206595B7}" type="sibTrans" cxnId="{0F5086AD-2AC1-4341-9367-F42A984FC3DE}">
      <dgm:prSet custT="1"/>
      <dgm:spPr/>
      <dgm:t>
        <a:bodyPr/>
        <a:lstStyle/>
        <a:p>
          <a:endParaRPr lang="en-GB" sz="1200"/>
        </a:p>
      </dgm:t>
    </dgm:pt>
    <dgm:pt modelId="{F10964B4-1A03-422F-9E1C-EECFC0D59930}">
      <dgm:prSet phldrT="[Text]" custT="1"/>
      <dgm:spPr/>
      <dgm:t>
        <a:bodyPr/>
        <a:lstStyle/>
        <a:p>
          <a:r>
            <a:rPr lang="en-IN" sz="1600" dirty="0"/>
            <a:t>Reporting</a:t>
          </a:r>
          <a:endParaRPr lang="en-GB" sz="1600" dirty="0"/>
        </a:p>
      </dgm:t>
    </dgm:pt>
    <dgm:pt modelId="{8C534E72-2850-4CB0-BC8E-F04DB24BB6AA}" type="parTrans" cxnId="{A91E3B33-8339-46D1-B95C-E4B3D3C44A63}">
      <dgm:prSet/>
      <dgm:spPr/>
      <dgm:t>
        <a:bodyPr/>
        <a:lstStyle/>
        <a:p>
          <a:endParaRPr lang="en-GB" sz="1600"/>
        </a:p>
      </dgm:t>
    </dgm:pt>
    <dgm:pt modelId="{24E2A366-768C-4FD5-9529-BCFF1E378120}" type="sibTrans" cxnId="{A91E3B33-8339-46D1-B95C-E4B3D3C44A63}">
      <dgm:prSet custT="1"/>
      <dgm:spPr/>
      <dgm:t>
        <a:bodyPr/>
        <a:lstStyle/>
        <a:p>
          <a:endParaRPr lang="en-GB" sz="1200"/>
        </a:p>
      </dgm:t>
    </dgm:pt>
    <dgm:pt modelId="{214D632B-A01F-4DFD-852E-3EC15AA728D5}">
      <dgm:prSet phldrT="[Text]" custT="1"/>
      <dgm:spPr/>
      <dgm:t>
        <a:bodyPr/>
        <a:lstStyle/>
        <a:p>
          <a:r>
            <a:rPr lang="en-IN" sz="1600" dirty="0"/>
            <a:t>Outcome; impact of media reporting</a:t>
          </a:r>
          <a:endParaRPr lang="en-GB" sz="1600" dirty="0"/>
        </a:p>
      </dgm:t>
    </dgm:pt>
    <dgm:pt modelId="{FF916E02-279D-42F6-9E27-9580EDE01334}" type="parTrans" cxnId="{6E91A43E-E7CB-4008-9F36-ECB5E0E02B43}">
      <dgm:prSet/>
      <dgm:spPr/>
      <dgm:t>
        <a:bodyPr/>
        <a:lstStyle/>
        <a:p>
          <a:endParaRPr lang="en-GB" sz="1600"/>
        </a:p>
      </dgm:t>
    </dgm:pt>
    <dgm:pt modelId="{2799F983-4B91-40F5-8B6A-7E90C073419F}" type="sibTrans" cxnId="{6E91A43E-E7CB-4008-9F36-ECB5E0E02B43}">
      <dgm:prSet/>
      <dgm:spPr/>
      <dgm:t>
        <a:bodyPr/>
        <a:lstStyle/>
        <a:p>
          <a:endParaRPr lang="en-GB" sz="1600"/>
        </a:p>
      </dgm:t>
    </dgm:pt>
    <dgm:pt modelId="{FE4EA9A9-D89B-48BE-9DCE-6599BDA40D03}" type="pres">
      <dgm:prSet presAssocID="{C879342A-A704-4723-89A0-185A8F5F7BBE}" presName="Name0" presStyleCnt="0">
        <dgm:presLayoutVars>
          <dgm:dir/>
          <dgm:resizeHandles val="exact"/>
        </dgm:presLayoutVars>
      </dgm:prSet>
      <dgm:spPr/>
    </dgm:pt>
    <dgm:pt modelId="{77D1DCB5-6FF1-4827-AB8D-AAEF1B600250}" type="pres">
      <dgm:prSet presAssocID="{039B1080-1FB1-4D57-A42B-CA5B65AE9EA7}" presName="node" presStyleLbl="node1" presStyleIdx="0" presStyleCnt="3">
        <dgm:presLayoutVars>
          <dgm:bulletEnabled val="1"/>
        </dgm:presLayoutVars>
      </dgm:prSet>
      <dgm:spPr/>
    </dgm:pt>
    <dgm:pt modelId="{E037C3AA-AC7A-4706-BF00-CEEFDF12B4DA}" type="pres">
      <dgm:prSet presAssocID="{A87BA1D8-E569-45E1-8221-C9C7206595B7}" presName="sibTrans" presStyleLbl="sibTrans2D1" presStyleIdx="0" presStyleCnt="2"/>
      <dgm:spPr/>
    </dgm:pt>
    <dgm:pt modelId="{EE04FC3D-AE6A-4905-A629-06B20546908B}" type="pres">
      <dgm:prSet presAssocID="{A87BA1D8-E569-45E1-8221-C9C7206595B7}" presName="connectorText" presStyleLbl="sibTrans2D1" presStyleIdx="0" presStyleCnt="2"/>
      <dgm:spPr/>
    </dgm:pt>
    <dgm:pt modelId="{99779651-A3C7-4F78-812C-4C659F44B5DD}" type="pres">
      <dgm:prSet presAssocID="{F10964B4-1A03-422F-9E1C-EECFC0D59930}" presName="node" presStyleLbl="node1" presStyleIdx="1" presStyleCnt="3">
        <dgm:presLayoutVars>
          <dgm:bulletEnabled val="1"/>
        </dgm:presLayoutVars>
      </dgm:prSet>
      <dgm:spPr/>
    </dgm:pt>
    <dgm:pt modelId="{B84821E0-EFB0-4098-B386-97F1D47D3E6B}" type="pres">
      <dgm:prSet presAssocID="{24E2A366-768C-4FD5-9529-BCFF1E378120}" presName="sibTrans" presStyleLbl="sibTrans2D1" presStyleIdx="1" presStyleCnt="2"/>
      <dgm:spPr/>
    </dgm:pt>
    <dgm:pt modelId="{886D82B0-262C-41A6-8D5C-8700913A56B7}" type="pres">
      <dgm:prSet presAssocID="{24E2A366-768C-4FD5-9529-BCFF1E378120}" presName="connectorText" presStyleLbl="sibTrans2D1" presStyleIdx="1" presStyleCnt="2"/>
      <dgm:spPr/>
    </dgm:pt>
    <dgm:pt modelId="{566FA92F-E84E-495A-ABC7-2E13875D690D}" type="pres">
      <dgm:prSet presAssocID="{214D632B-A01F-4DFD-852E-3EC15AA728D5}" presName="node" presStyleLbl="node1" presStyleIdx="2" presStyleCnt="3">
        <dgm:presLayoutVars>
          <dgm:bulletEnabled val="1"/>
        </dgm:presLayoutVars>
      </dgm:prSet>
      <dgm:spPr/>
    </dgm:pt>
  </dgm:ptLst>
  <dgm:cxnLst>
    <dgm:cxn modelId="{79CFE217-80AD-468D-AD92-A980A1163203}" type="presOf" srcId="{A87BA1D8-E569-45E1-8221-C9C7206595B7}" destId="{EE04FC3D-AE6A-4905-A629-06B20546908B}" srcOrd="1" destOrd="0" presId="urn:microsoft.com/office/officeart/2005/8/layout/process1"/>
    <dgm:cxn modelId="{A91E3B33-8339-46D1-B95C-E4B3D3C44A63}" srcId="{C879342A-A704-4723-89A0-185A8F5F7BBE}" destId="{F10964B4-1A03-422F-9E1C-EECFC0D59930}" srcOrd="1" destOrd="0" parTransId="{8C534E72-2850-4CB0-BC8E-F04DB24BB6AA}" sibTransId="{24E2A366-768C-4FD5-9529-BCFF1E378120}"/>
    <dgm:cxn modelId="{6E91A43E-E7CB-4008-9F36-ECB5E0E02B43}" srcId="{C879342A-A704-4723-89A0-185A8F5F7BBE}" destId="{214D632B-A01F-4DFD-852E-3EC15AA728D5}" srcOrd="2" destOrd="0" parTransId="{FF916E02-279D-42F6-9E27-9580EDE01334}" sibTransId="{2799F983-4B91-40F5-8B6A-7E90C073419F}"/>
    <dgm:cxn modelId="{94A7E97A-8A64-4906-8CF6-E8C3DCFF9F90}" type="presOf" srcId="{24E2A366-768C-4FD5-9529-BCFF1E378120}" destId="{B84821E0-EFB0-4098-B386-97F1D47D3E6B}" srcOrd="0" destOrd="0" presId="urn:microsoft.com/office/officeart/2005/8/layout/process1"/>
    <dgm:cxn modelId="{3BF3C086-BE78-41F7-83BF-0BB0A4A9AA0C}" type="presOf" srcId="{214D632B-A01F-4DFD-852E-3EC15AA728D5}" destId="{566FA92F-E84E-495A-ABC7-2E13875D690D}" srcOrd="0" destOrd="0" presId="urn:microsoft.com/office/officeart/2005/8/layout/process1"/>
    <dgm:cxn modelId="{4DFBB08D-C08F-4C56-ACA7-074EDEB2B644}" type="presOf" srcId="{F10964B4-1A03-422F-9E1C-EECFC0D59930}" destId="{99779651-A3C7-4F78-812C-4C659F44B5DD}" srcOrd="0" destOrd="0" presId="urn:microsoft.com/office/officeart/2005/8/layout/process1"/>
    <dgm:cxn modelId="{CEB707A2-E39A-44DC-B344-CEB07590AA63}" type="presOf" srcId="{24E2A366-768C-4FD5-9529-BCFF1E378120}" destId="{886D82B0-262C-41A6-8D5C-8700913A56B7}" srcOrd="1" destOrd="0" presId="urn:microsoft.com/office/officeart/2005/8/layout/process1"/>
    <dgm:cxn modelId="{17A7D0AC-77E8-48FC-BCE3-6593F4629326}" type="presOf" srcId="{A87BA1D8-E569-45E1-8221-C9C7206595B7}" destId="{E037C3AA-AC7A-4706-BF00-CEEFDF12B4DA}" srcOrd="0" destOrd="0" presId="urn:microsoft.com/office/officeart/2005/8/layout/process1"/>
    <dgm:cxn modelId="{0F5086AD-2AC1-4341-9367-F42A984FC3DE}" srcId="{C879342A-A704-4723-89A0-185A8F5F7BBE}" destId="{039B1080-1FB1-4D57-A42B-CA5B65AE9EA7}" srcOrd="0" destOrd="0" parTransId="{A0729D1B-BB6C-4716-BCE8-1EE94EE78552}" sibTransId="{A87BA1D8-E569-45E1-8221-C9C7206595B7}"/>
    <dgm:cxn modelId="{E9BBE1B2-4075-4B15-8776-0D8BB42CF90D}" type="presOf" srcId="{C879342A-A704-4723-89A0-185A8F5F7BBE}" destId="{FE4EA9A9-D89B-48BE-9DCE-6599BDA40D03}" srcOrd="0" destOrd="0" presId="urn:microsoft.com/office/officeart/2005/8/layout/process1"/>
    <dgm:cxn modelId="{B12BB3CF-6091-4917-9B09-E6918496ED79}" type="presOf" srcId="{039B1080-1FB1-4D57-A42B-CA5B65AE9EA7}" destId="{77D1DCB5-6FF1-4827-AB8D-AAEF1B600250}" srcOrd="0" destOrd="0" presId="urn:microsoft.com/office/officeart/2005/8/layout/process1"/>
    <dgm:cxn modelId="{8E4065DB-7152-4153-8F8B-B755E80D9EA7}" type="presParOf" srcId="{FE4EA9A9-D89B-48BE-9DCE-6599BDA40D03}" destId="{77D1DCB5-6FF1-4827-AB8D-AAEF1B600250}" srcOrd="0" destOrd="0" presId="urn:microsoft.com/office/officeart/2005/8/layout/process1"/>
    <dgm:cxn modelId="{BCF25412-BA87-485F-BD95-77C5E8DD044B}" type="presParOf" srcId="{FE4EA9A9-D89B-48BE-9DCE-6599BDA40D03}" destId="{E037C3AA-AC7A-4706-BF00-CEEFDF12B4DA}" srcOrd="1" destOrd="0" presId="urn:microsoft.com/office/officeart/2005/8/layout/process1"/>
    <dgm:cxn modelId="{FC369441-524B-429A-B5A2-F12A6FAED6DE}" type="presParOf" srcId="{E037C3AA-AC7A-4706-BF00-CEEFDF12B4DA}" destId="{EE04FC3D-AE6A-4905-A629-06B20546908B}" srcOrd="0" destOrd="0" presId="urn:microsoft.com/office/officeart/2005/8/layout/process1"/>
    <dgm:cxn modelId="{482D6FEA-DFAF-4D17-9212-25DE0BB3137E}" type="presParOf" srcId="{FE4EA9A9-D89B-48BE-9DCE-6599BDA40D03}" destId="{99779651-A3C7-4F78-812C-4C659F44B5DD}" srcOrd="2" destOrd="0" presId="urn:microsoft.com/office/officeart/2005/8/layout/process1"/>
    <dgm:cxn modelId="{04DFF2DD-93B8-48D6-927B-6EB0B0A287AC}" type="presParOf" srcId="{FE4EA9A9-D89B-48BE-9DCE-6599BDA40D03}" destId="{B84821E0-EFB0-4098-B386-97F1D47D3E6B}" srcOrd="3" destOrd="0" presId="urn:microsoft.com/office/officeart/2005/8/layout/process1"/>
    <dgm:cxn modelId="{52FFC2F3-2780-4CB6-9C1A-1046B8B72D67}" type="presParOf" srcId="{B84821E0-EFB0-4098-B386-97F1D47D3E6B}" destId="{886D82B0-262C-41A6-8D5C-8700913A56B7}" srcOrd="0" destOrd="0" presId="urn:microsoft.com/office/officeart/2005/8/layout/process1"/>
    <dgm:cxn modelId="{45E05A0F-413B-439E-B3B1-25E16DE6BAAE}" type="presParOf" srcId="{FE4EA9A9-D89B-48BE-9DCE-6599BDA40D03}" destId="{566FA92F-E84E-495A-ABC7-2E13875D690D}"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FE13C3-1D24-4F25-A3DC-08F980460CE1}"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GB"/>
        </a:p>
      </dgm:t>
    </dgm:pt>
    <dgm:pt modelId="{B2DD3ADE-24AD-415B-A0C4-B0956F2222D5}">
      <dgm:prSet phldrT="[Text]" custT="1"/>
      <dgm:spPr>
        <a:solidFill>
          <a:schemeClr val="accent6">
            <a:lumMod val="50000"/>
          </a:schemeClr>
        </a:solidFill>
      </dgm:spPr>
      <dgm:t>
        <a:bodyPr/>
        <a:lstStyle/>
        <a:p>
          <a:r>
            <a:rPr lang="en-IN" sz="1400" dirty="0"/>
            <a:t>Determinants of media reporting</a:t>
          </a:r>
          <a:endParaRPr lang="en-GB" sz="1400" dirty="0"/>
        </a:p>
      </dgm:t>
    </dgm:pt>
    <dgm:pt modelId="{5560C6E2-BFF7-4B77-88F6-27CB7142EBFF}" type="parTrans" cxnId="{6010D62E-02F9-455C-AA37-95CF6EB3A443}">
      <dgm:prSet/>
      <dgm:spPr/>
      <dgm:t>
        <a:bodyPr/>
        <a:lstStyle/>
        <a:p>
          <a:endParaRPr lang="en-GB" sz="2400"/>
        </a:p>
      </dgm:t>
    </dgm:pt>
    <dgm:pt modelId="{CDCA9504-16BA-4C47-9D6E-6999196506D9}" type="sibTrans" cxnId="{6010D62E-02F9-455C-AA37-95CF6EB3A443}">
      <dgm:prSet/>
      <dgm:spPr/>
      <dgm:t>
        <a:bodyPr/>
        <a:lstStyle/>
        <a:p>
          <a:endParaRPr lang="en-GB" sz="2400"/>
        </a:p>
      </dgm:t>
    </dgm:pt>
    <dgm:pt modelId="{9B86C6A0-274E-491C-8B43-334A71364427}">
      <dgm:prSet phldrT="[Text]" custT="1"/>
      <dgm:spPr>
        <a:solidFill>
          <a:schemeClr val="bg1">
            <a:lumMod val="65000"/>
          </a:schemeClr>
        </a:solidFill>
      </dgm:spPr>
      <dgm:t>
        <a:bodyPr/>
        <a:lstStyle/>
        <a:p>
          <a:r>
            <a:rPr lang="en-IN" sz="1600" b="1" baseline="0" dirty="0"/>
            <a:t>Media gives more importance to issues closer to their readers</a:t>
          </a:r>
          <a:endParaRPr lang="en-IN" sz="1600" b="1" dirty="0"/>
        </a:p>
      </dgm:t>
    </dgm:pt>
    <dgm:pt modelId="{E632931A-B93C-4DF0-AB5D-37527A923A29}" type="parTrans" cxnId="{B6A0006E-7BEC-4450-A412-35CC6B28F3FB}">
      <dgm:prSet/>
      <dgm:spPr/>
      <dgm:t>
        <a:bodyPr/>
        <a:lstStyle/>
        <a:p>
          <a:endParaRPr lang="en-GB" sz="2400"/>
        </a:p>
      </dgm:t>
    </dgm:pt>
    <dgm:pt modelId="{1E4560EA-FD77-4668-AD16-F7EB0E5716E0}" type="sibTrans" cxnId="{B6A0006E-7BEC-4450-A412-35CC6B28F3FB}">
      <dgm:prSet/>
      <dgm:spPr/>
      <dgm:t>
        <a:bodyPr/>
        <a:lstStyle/>
        <a:p>
          <a:endParaRPr lang="en-GB" sz="2400"/>
        </a:p>
      </dgm:t>
    </dgm:pt>
    <dgm:pt modelId="{62859028-BEDC-4C2E-88A0-C79016ADDA8A}">
      <dgm:prSet phldrT="[Text]" custT="1"/>
      <dgm:spPr>
        <a:solidFill>
          <a:schemeClr val="bg1">
            <a:lumMod val="65000"/>
          </a:schemeClr>
        </a:solidFill>
      </dgm:spPr>
      <dgm:t>
        <a:bodyPr/>
        <a:lstStyle/>
        <a:p>
          <a:r>
            <a:rPr lang="en-IN" sz="1600" b="1" dirty="0"/>
            <a:t>Higher the severity, higher the coverage</a:t>
          </a:r>
        </a:p>
      </dgm:t>
    </dgm:pt>
    <dgm:pt modelId="{A468B97E-9FCE-44D6-8F83-63AD81403311}" type="parTrans" cxnId="{BFC4F0C3-A18F-436D-882B-FB0AB0958B46}">
      <dgm:prSet/>
      <dgm:spPr/>
      <dgm:t>
        <a:bodyPr/>
        <a:lstStyle/>
        <a:p>
          <a:endParaRPr lang="en-GB" sz="2400"/>
        </a:p>
      </dgm:t>
    </dgm:pt>
    <dgm:pt modelId="{78F2B5AB-574D-47D9-B5A4-DB381DB896CE}" type="sibTrans" cxnId="{BFC4F0C3-A18F-436D-882B-FB0AB0958B46}">
      <dgm:prSet/>
      <dgm:spPr/>
      <dgm:t>
        <a:bodyPr/>
        <a:lstStyle/>
        <a:p>
          <a:endParaRPr lang="en-GB" sz="2400"/>
        </a:p>
      </dgm:t>
    </dgm:pt>
    <dgm:pt modelId="{566BF473-62C5-4A1E-B734-4ED1A61131A5}">
      <dgm:prSet phldrT="[Text]" custT="1"/>
      <dgm:spPr>
        <a:solidFill>
          <a:schemeClr val="bg1">
            <a:lumMod val="65000"/>
          </a:schemeClr>
        </a:solidFill>
      </dgm:spPr>
      <dgm:t>
        <a:bodyPr/>
        <a:lstStyle/>
        <a:p>
          <a:r>
            <a:rPr lang="en-IN" sz="1600" b="1" dirty="0"/>
            <a:t>Conflicts involving known people are covered more</a:t>
          </a:r>
        </a:p>
      </dgm:t>
    </dgm:pt>
    <dgm:pt modelId="{C95D2282-C221-4AB5-AE60-D07E003DFFD0}" type="parTrans" cxnId="{3F4F5E9B-61D1-466E-AAE4-99262B3CDFF9}">
      <dgm:prSet/>
      <dgm:spPr/>
      <dgm:t>
        <a:bodyPr/>
        <a:lstStyle/>
        <a:p>
          <a:endParaRPr lang="en-GB" sz="2400"/>
        </a:p>
      </dgm:t>
    </dgm:pt>
    <dgm:pt modelId="{21522943-0CFA-476D-9634-F000FAA69ECD}" type="sibTrans" cxnId="{3F4F5E9B-61D1-466E-AAE4-99262B3CDFF9}">
      <dgm:prSet/>
      <dgm:spPr/>
      <dgm:t>
        <a:bodyPr/>
        <a:lstStyle/>
        <a:p>
          <a:endParaRPr lang="en-GB" sz="2400"/>
        </a:p>
      </dgm:t>
    </dgm:pt>
    <dgm:pt modelId="{D38381C0-7F7B-42EB-89B8-A56B03E6EBF7}" type="pres">
      <dgm:prSet presAssocID="{45FE13C3-1D24-4F25-A3DC-08F980460CE1}" presName="Name0" presStyleCnt="0">
        <dgm:presLayoutVars>
          <dgm:chMax val="1"/>
          <dgm:chPref val="1"/>
          <dgm:dir/>
          <dgm:animOne val="branch"/>
          <dgm:animLvl val="lvl"/>
        </dgm:presLayoutVars>
      </dgm:prSet>
      <dgm:spPr/>
    </dgm:pt>
    <dgm:pt modelId="{3F53C505-D4F9-4C46-A39F-E2BF33A0E1B0}" type="pres">
      <dgm:prSet presAssocID="{B2DD3ADE-24AD-415B-A0C4-B0956F2222D5}" presName="singleCycle" presStyleCnt="0"/>
      <dgm:spPr/>
    </dgm:pt>
    <dgm:pt modelId="{0E20F5E6-A4DF-4596-BFF5-7B0765FE735D}" type="pres">
      <dgm:prSet presAssocID="{B2DD3ADE-24AD-415B-A0C4-B0956F2222D5}" presName="singleCenter" presStyleLbl="node1" presStyleIdx="0" presStyleCnt="4" custScaleX="106121" custScaleY="99925" custLinFactNeighborX="-782" custLinFactNeighborY="-11090">
        <dgm:presLayoutVars>
          <dgm:chMax val="7"/>
          <dgm:chPref val="7"/>
        </dgm:presLayoutVars>
      </dgm:prSet>
      <dgm:spPr/>
    </dgm:pt>
    <dgm:pt modelId="{CFC82764-1F06-4F78-A59F-8CE4DAC98354}" type="pres">
      <dgm:prSet presAssocID="{E632931A-B93C-4DF0-AB5D-37527A923A29}" presName="Name56" presStyleLbl="parChTrans1D2" presStyleIdx="0" presStyleCnt="3"/>
      <dgm:spPr/>
    </dgm:pt>
    <dgm:pt modelId="{53A31F8C-D4E3-470B-8146-39458E4C3EF9}" type="pres">
      <dgm:prSet presAssocID="{9B86C6A0-274E-491C-8B43-334A71364427}" presName="text0" presStyleLbl="node1" presStyleIdx="1" presStyleCnt="4" custScaleX="279988" custScaleY="135131">
        <dgm:presLayoutVars>
          <dgm:bulletEnabled val="1"/>
        </dgm:presLayoutVars>
      </dgm:prSet>
      <dgm:spPr/>
    </dgm:pt>
    <dgm:pt modelId="{D39694A0-8713-43F0-907F-C67B6DDA64FA}" type="pres">
      <dgm:prSet presAssocID="{A468B97E-9FCE-44D6-8F83-63AD81403311}" presName="Name56" presStyleLbl="parChTrans1D2" presStyleIdx="1" presStyleCnt="3"/>
      <dgm:spPr/>
    </dgm:pt>
    <dgm:pt modelId="{AB6A49BD-1003-4740-98A8-AF13C220F84F}" type="pres">
      <dgm:prSet presAssocID="{62859028-BEDC-4C2E-88A0-C79016ADDA8A}" presName="text0" presStyleLbl="node1" presStyleIdx="2" presStyleCnt="4" custScaleX="223423" custScaleY="139531">
        <dgm:presLayoutVars>
          <dgm:bulletEnabled val="1"/>
        </dgm:presLayoutVars>
      </dgm:prSet>
      <dgm:spPr/>
    </dgm:pt>
    <dgm:pt modelId="{79D52632-4A64-4DA8-B80D-67B50CEEA263}" type="pres">
      <dgm:prSet presAssocID="{C95D2282-C221-4AB5-AE60-D07E003DFFD0}" presName="Name56" presStyleLbl="parChTrans1D2" presStyleIdx="2" presStyleCnt="3"/>
      <dgm:spPr/>
    </dgm:pt>
    <dgm:pt modelId="{EC24755E-4438-4D58-AE2A-1C6AF869640B}" type="pres">
      <dgm:prSet presAssocID="{566BF473-62C5-4A1E-B734-4ED1A61131A5}" presName="text0" presStyleLbl="node1" presStyleIdx="3" presStyleCnt="4" custScaleX="265572" custScaleY="144188">
        <dgm:presLayoutVars>
          <dgm:bulletEnabled val="1"/>
        </dgm:presLayoutVars>
      </dgm:prSet>
      <dgm:spPr/>
    </dgm:pt>
  </dgm:ptLst>
  <dgm:cxnLst>
    <dgm:cxn modelId="{100F3106-CC46-4CCD-AD5A-1D942D181E91}" type="presOf" srcId="{566BF473-62C5-4A1E-B734-4ED1A61131A5}" destId="{EC24755E-4438-4D58-AE2A-1C6AF869640B}" srcOrd="0" destOrd="0" presId="urn:microsoft.com/office/officeart/2008/layout/RadialCluster"/>
    <dgm:cxn modelId="{5B7D3117-ACF9-4F6E-AFE8-2971C8E9273C}" type="presOf" srcId="{62859028-BEDC-4C2E-88A0-C79016ADDA8A}" destId="{AB6A49BD-1003-4740-98A8-AF13C220F84F}" srcOrd="0" destOrd="0" presId="urn:microsoft.com/office/officeart/2008/layout/RadialCluster"/>
    <dgm:cxn modelId="{18EC3D1B-D1F3-47BD-8F68-69967D3BD94B}" type="presOf" srcId="{C95D2282-C221-4AB5-AE60-D07E003DFFD0}" destId="{79D52632-4A64-4DA8-B80D-67B50CEEA263}" srcOrd="0" destOrd="0" presId="urn:microsoft.com/office/officeart/2008/layout/RadialCluster"/>
    <dgm:cxn modelId="{C3BF1B21-CC2A-4841-98DB-27A80345235D}" type="presOf" srcId="{E632931A-B93C-4DF0-AB5D-37527A923A29}" destId="{CFC82764-1F06-4F78-A59F-8CE4DAC98354}" srcOrd="0" destOrd="0" presId="urn:microsoft.com/office/officeart/2008/layout/RadialCluster"/>
    <dgm:cxn modelId="{6010D62E-02F9-455C-AA37-95CF6EB3A443}" srcId="{45FE13C3-1D24-4F25-A3DC-08F980460CE1}" destId="{B2DD3ADE-24AD-415B-A0C4-B0956F2222D5}" srcOrd="0" destOrd="0" parTransId="{5560C6E2-BFF7-4B77-88F6-27CB7142EBFF}" sibTransId="{CDCA9504-16BA-4C47-9D6E-6999196506D9}"/>
    <dgm:cxn modelId="{54764A34-40D2-4A66-8943-708F2FBD13A9}" type="presOf" srcId="{A468B97E-9FCE-44D6-8F83-63AD81403311}" destId="{D39694A0-8713-43F0-907F-C67B6DDA64FA}" srcOrd="0" destOrd="0" presId="urn:microsoft.com/office/officeart/2008/layout/RadialCluster"/>
    <dgm:cxn modelId="{DD641E3F-1D16-4337-8E33-8144370BD4D5}" type="presOf" srcId="{9B86C6A0-274E-491C-8B43-334A71364427}" destId="{53A31F8C-D4E3-470B-8146-39458E4C3EF9}" srcOrd="0" destOrd="0" presId="urn:microsoft.com/office/officeart/2008/layout/RadialCluster"/>
    <dgm:cxn modelId="{B6A0006E-7BEC-4450-A412-35CC6B28F3FB}" srcId="{B2DD3ADE-24AD-415B-A0C4-B0956F2222D5}" destId="{9B86C6A0-274E-491C-8B43-334A71364427}" srcOrd="0" destOrd="0" parTransId="{E632931A-B93C-4DF0-AB5D-37527A923A29}" sibTransId="{1E4560EA-FD77-4668-AD16-F7EB0E5716E0}"/>
    <dgm:cxn modelId="{3F4F5E9B-61D1-466E-AAE4-99262B3CDFF9}" srcId="{B2DD3ADE-24AD-415B-A0C4-B0956F2222D5}" destId="{566BF473-62C5-4A1E-B734-4ED1A61131A5}" srcOrd="2" destOrd="0" parTransId="{C95D2282-C221-4AB5-AE60-D07E003DFFD0}" sibTransId="{21522943-0CFA-476D-9634-F000FAA69ECD}"/>
    <dgm:cxn modelId="{BFC4F0C3-A18F-436D-882B-FB0AB0958B46}" srcId="{B2DD3ADE-24AD-415B-A0C4-B0956F2222D5}" destId="{62859028-BEDC-4C2E-88A0-C79016ADDA8A}" srcOrd="1" destOrd="0" parTransId="{A468B97E-9FCE-44D6-8F83-63AD81403311}" sibTransId="{78F2B5AB-574D-47D9-B5A4-DB381DB896CE}"/>
    <dgm:cxn modelId="{C57BBBD3-E496-43D7-848F-720B368C26FF}" type="presOf" srcId="{45FE13C3-1D24-4F25-A3DC-08F980460CE1}" destId="{D38381C0-7F7B-42EB-89B8-A56B03E6EBF7}" srcOrd="0" destOrd="0" presId="urn:microsoft.com/office/officeart/2008/layout/RadialCluster"/>
    <dgm:cxn modelId="{CEA9A0E0-C87B-4360-ABC2-EE0398DDAF1F}" type="presOf" srcId="{B2DD3ADE-24AD-415B-A0C4-B0956F2222D5}" destId="{0E20F5E6-A4DF-4596-BFF5-7B0765FE735D}" srcOrd="0" destOrd="0" presId="urn:microsoft.com/office/officeart/2008/layout/RadialCluster"/>
    <dgm:cxn modelId="{1CE48DC1-6654-4F98-8485-327E267958E7}" type="presParOf" srcId="{D38381C0-7F7B-42EB-89B8-A56B03E6EBF7}" destId="{3F53C505-D4F9-4C46-A39F-E2BF33A0E1B0}" srcOrd="0" destOrd="0" presId="urn:microsoft.com/office/officeart/2008/layout/RadialCluster"/>
    <dgm:cxn modelId="{D535802E-283A-4A92-AE1E-81FF48856F6D}" type="presParOf" srcId="{3F53C505-D4F9-4C46-A39F-E2BF33A0E1B0}" destId="{0E20F5E6-A4DF-4596-BFF5-7B0765FE735D}" srcOrd="0" destOrd="0" presId="urn:microsoft.com/office/officeart/2008/layout/RadialCluster"/>
    <dgm:cxn modelId="{B52774FC-9B4A-4369-A045-01D5A5F60407}" type="presParOf" srcId="{3F53C505-D4F9-4C46-A39F-E2BF33A0E1B0}" destId="{CFC82764-1F06-4F78-A59F-8CE4DAC98354}" srcOrd="1" destOrd="0" presId="urn:microsoft.com/office/officeart/2008/layout/RadialCluster"/>
    <dgm:cxn modelId="{6E47A3FF-1D44-4187-8BCB-95C6E366C38F}" type="presParOf" srcId="{3F53C505-D4F9-4C46-A39F-E2BF33A0E1B0}" destId="{53A31F8C-D4E3-470B-8146-39458E4C3EF9}" srcOrd="2" destOrd="0" presId="urn:microsoft.com/office/officeart/2008/layout/RadialCluster"/>
    <dgm:cxn modelId="{5E0868F1-3E01-403A-8B62-5E8FB19A753A}" type="presParOf" srcId="{3F53C505-D4F9-4C46-A39F-E2BF33A0E1B0}" destId="{D39694A0-8713-43F0-907F-C67B6DDA64FA}" srcOrd="3" destOrd="0" presId="urn:microsoft.com/office/officeart/2008/layout/RadialCluster"/>
    <dgm:cxn modelId="{B94752E7-E3EC-454D-BC7F-45F00D9218C8}" type="presParOf" srcId="{3F53C505-D4F9-4C46-A39F-E2BF33A0E1B0}" destId="{AB6A49BD-1003-4740-98A8-AF13C220F84F}" srcOrd="4" destOrd="0" presId="urn:microsoft.com/office/officeart/2008/layout/RadialCluster"/>
    <dgm:cxn modelId="{E42F4C3F-CE76-474A-BEB2-CD4312A308B6}" type="presParOf" srcId="{3F53C505-D4F9-4C46-A39F-E2BF33A0E1B0}" destId="{79D52632-4A64-4DA8-B80D-67B50CEEA263}" srcOrd="5" destOrd="0" presId="urn:microsoft.com/office/officeart/2008/layout/RadialCluster"/>
    <dgm:cxn modelId="{5C048ED1-BB86-439D-945B-83FD38AB4BE7}" type="presParOf" srcId="{3F53C505-D4F9-4C46-A39F-E2BF33A0E1B0}" destId="{EC24755E-4438-4D58-AE2A-1C6AF869640B}"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ED43B4-7695-41A9-A7F3-AACDDA63DBD4}"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4B317202-8DD7-4AF5-B779-20EDCD6008F7}">
      <dgm:prSet phldrT="[Text]" custT="1"/>
      <dgm:spPr/>
      <dgm:t>
        <a:bodyPr/>
        <a:lstStyle/>
        <a:p>
          <a:r>
            <a:rPr lang="en-IN" sz="1400" dirty="0">
              <a:latin typeface="Neutra Text TF Book"/>
            </a:rPr>
            <a:t>Media reporting is skewed towards urban issues.</a:t>
          </a:r>
          <a:endParaRPr lang="en-GB" sz="1400" dirty="0"/>
        </a:p>
      </dgm:t>
    </dgm:pt>
    <dgm:pt modelId="{7158ABA1-B8FD-429C-AE35-D35507CFDD23}" type="parTrans" cxnId="{1C521858-6979-4BE6-A2C9-95CAD1412582}">
      <dgm:prSet/>
      <dgm:spPr/>
      <dgm:t>
        <a:bodyPr/>
        <a:lstStyle/>
        <a:p>
          <a:endParaRPr lang="en-GB"/>
        </a:p>
      </dgm:t>
    </dgm:pt>
    <dgm:pt modelId="{121F4A27-0027-4A1D-9D9B-D6FB536A942A}" type="sibTrans" cxnId="{1C521858-6979-4BE6-A2C9-95CAD1412582}">
      <dgm:prSet/>
      <dgm:spPr/>
      <dgm:t>
        <a:bodyPr/>
        <a:lstStyle/>
        <a:p>
          <a:endParaRPr lang="en-GB"/>
        </a:p>
      </dgm:t>
    </dgm:pt>
    <dgm:pt modelId="{814BD296-4D94-4870-92CA-285420CC088E}">
      <dgm:prSet phldrT="[Text]" custT="1"/>
      <dgm:spPr/>
      <dgm:t>
        <a:bodyPr/>
        <a:lstStyle/>
        <a:p>
          <a:r>
            <a:rPr lang="en-IN" sz="1400" dirty="0">
              <a:latin typeface="Neutra Text TF Book"/>
            </a:rPr>
            <a:t>The media industry caters to reader interest, and readers are more interested in urban conflicts.</a:t>
          </a:r>
          <a:endParaRPr lang="en-GB" sz="1400" dirty="0"/>
        </a:p>
      </dgm:t>
    </dgm:pt>
    <dgm:pt modelId="{B374A397-05F7-47C2-9198-D6C2CE52901B}" type="parTrans" cxnId="{0D6B2F56-78AC-490E-8BC2-2150B4575A13}">
      <dgm:prSet/>
      <dgm:spPr/>
      <dgm:t>
        <a:bodyPr/>
        <a:lstStyle/>
        <a:p>
          <a:endParaRPr lang="en-GB"/>
        </a:p>
      </dgm:t>
    </dgm:pt>
    <dgm:pt modelId="{DBA5A7D8-8C02-449E-A1C1-DE5AA2BBBD15}" type="sibTrans" cxnId="{0D6B2F56-78AC-490E-8BC2-2150B4575A13}">
      <dgm:prSet/>
      <dgm:spPr/>
      <dgm:t>
        <a:bodyPr/>
        <a:lstStyle/>
        <a:p>
          <a:endParaRPr lang="en-GB"/>
        </a:p>
      </dgm:t>
    </dgm:pt>
    <dgm:pt modelId="{20F6E7DC-20F1-428F-AC0E-65A435B26252}">
      <dgm:prSet phldrT="[Text]" custT="1"/>
      <dgm:spPr/>
      <dgm:t>
        <a:bodyPr/>
        <a:lstStyle/>
        <a:p>
          <a:r>
            <a:rPr lang="en-IN" sz="1400" dirty="0">
              <a:latin typeface="Neutra Text TF Book"/>
            </a:rPr>
            <a:t>This, in turn, is due to the location of the readers themselves.</a:t>
          </a:r>
          <a:endParaRPr lang="en-GB" sz="1400" dirty="0"/>
        </a:p>
      </dgm:t>
    </dgm:pt>
    <dgm:pt modelId="{28D1F663-A7E1-4909-AF9B-CAE7D94DE469}" type="parTrans" cxnId="{24B36A43-ACBE-47E3-A942-8E66F4B26654}">
      <dgm:prSet/>
      <dgm:spPr/>
      <dgm:t>
        <a:bodyPr/>
        <a:lstStyle/>
        <a:p>
          <a:endParaRPr lang="en-GB"/>
        </a:p>
      </dgm:t>
    </dgm:pt>
    <dgm:pt modelId="{AF8D8583-6AA6-47C8-9427-2BF4EA3398A1}" type="sibTrans" cxnId="{24B36A43-ACBE-47E3-A942-8E66F4B26654}">
      <dgm:prSet/>
      <dgm:spPr/>
      <dgm:t>
        <a:bodyPr/>
        <a:lstStyle/>
        <a:p>
          <a:endParaRPr lang="en-GB"/>
        </a:p>
      </dgm:t>
    </dgm:pt>
    <dgm:pt modelId="{2175428F-5EE7-466E-B449-B7B2717C521F}" type="pres">
      <dgm:prSet presAssocID="{DEED43B4-7695-41A9-A7F3-AACDDA63DBD4}" presName="cycle" presStyleCnt="0">
        <dgm:presLayoutVars>
          <dgm:dir/>
          <dgm:resizeHandles val="exact"/>
        </dgm:presLayoutVars>
      </dgm:prSet>
      <dgm:spPr/>
    </dgm:pt>
    <dgm:pt modelId="{A9B912CC-0D30-477B-BAC7-6FCCECE177A2}" type="pres">
      <dgm:prSet presAssocID="{4B317202-8DD7-4AF5-B779-20EDCD6008F7}" presName="node" presStyleLbl="node1" presStyleIdx="0" presStyleCnt="3" custScaleX="108057" custScaleY="101262">
        <dgm:presLayoutVars>
          <dgm:bulletEnabled val="1"/>
        </dgm:presLayoutVars>
      </dgm:prSet>
      <dgm:spPr/>
    </dgm:pt>
    <dgm:pt modelId="{DE618C21-6AF5-4C8D-A1B6-5E6FC3EA5758}" type="pres">
      <dgm:prSet presAssocID="{4B317202-8DD7-4AF5-B779-20EDCD6008F7}" presName="spNode" presStyleCnt="0"/>
      <dgm:spPr/>
    </dgm:pt>
    <dgm:pt modelId="{F5C1DC7B-2FEF-4B81-BA7D-60A0F44B6B9D}" type="pres">
      <dgm:prSet presAssocID="{121F4A27-0027-4A1D-9D9B-D6FB536A942A}" presName="sibTrans" presStyleLbl="sibTrans1D1" presStyleIdx="0" presStyleCnt="3"/>
      <dgm:spPr/>
    </dgm:pt>
    <dgm:pt modelId="{751E8C42-CE0B-4F5B-922F-859CBD82EACA}" type="pres">
      <dgm:prSet presAssocID="{814BD296-4D94-4870-92CA-285420CC088E}" presName="node" presStyleLbl="node1" presStyleIdx="1" presStyleCnt="3" custScaleX="112243" custScaleY="111015">
        <dgm:presLayoutVars>
          <dgm:bulletEnabled val="1"/>
        </dgm:presLayoutVars>
      </dgm:prSet>
      <dgm:spPr/>
    </dgm:pt>
    <dgm:pt modelId="{C2AA1484-80A0-4C05-A68D-CDAE27B89C80}" type="pres">
      <dgm:prSet presAssocID="{814BD296-4D94-4870-92CA-285420CC088E}" presName="spNode" presStyleCnt="0"/>
      <dgm:spPr/>
    </dgm:pt>
    <dgm:pt modelId="{36F269ED-CA28-4C25-9D49-E70E588079D6}" type="pres">
      <dgm:prSet presAssocID="{DBA5A7D8-8C02-449E-A1C1-DE5AA2BBBD15}" presName="sibTrans" presStyleLbl="sibTrans1D1" presStyleIdx="1" presStyleCnt="3"/>
      <dgm:spPr/>
    </dgm:pt>
    <dgm:pt modelId="{08A2695F-16C6-4664-9DF6-CC324AE96BD8}" type="pres">
      <dgm:prSet presAssocID="{20F6E7DC-20F1-428F-AC0E-65A435B26252}" presName="node" presStyleLbl="node1" presStyleIdx="2" presStyleCnt="3" custScaleX="110437" custScaleY="106589">
        <dgm:presLayoutVars>
          <dgm:bulletEnabled val="1"/>
        </dgm:presLayoutVars>
      </dgm:prSet>
      <dgm:spPr/>
    </dgm:pt>
    <dgm:pt modelId="{28BDB691-7D1C-432A-9089-093FA688DF28}" type="pres">
      <dgm:prSet presAssocID="{20F6E7DC-20F1-428F-AC0E-65A435B26252}" presName="spNode" presStyleCnt="0"/>
      <dgm:spPr/>
    </dgm:pt>
    <dgm:pt modelId="{F3D20814-7F78-4C25-A9D5-F0A4EEF64707}" type="pres">
      <dgm:prSet presAssocID="{AF8D8583-6AA6-47C8-9427-2BF4EA3398A1}" presName="sibTrans" presStyleLbl="sibTrans1D1" presStyleIdx="2" presStyleCnt="3"/>
      <dgm:spPr/>
    </dgm:pt>
  </dgm:ptLst>
  <dgm:cxnLst>
    <dgm:cxn modelId="{FEE8921C-6BE0-4CA8-9710-F6F741CAF767}" type="presOf" srcId="{4B317202-8DD7-4AF5-B779-20EDCD6008F7}" destId="{A9B912CC-0D30-477B-BAC7-6FCCECE177A2}" srcOrd="0" destOrd="0" presId="urn:microsoft.com/office/officeart/2005/8/layout/cycle5"/>
    <dgm:cxn modelId="{D86DCC40-A185-47BF-A05C-93DFCB1324BA}" type="presOf" srcId="{DEED43B4-7695-41A9-A7F3-AACDDA63DBD4}" destId="{2175428F-5EE7-466E-B449-B7B2717C521F}" srcOrd="0" destOrd="0" presId="urn:microsoft.com/office/officeart/2005/8/layout/cycle5"/>
    <dgm:cxn modelId="{24B36A43-ACBE-47E3-A942-8E66F4B26654}" srcId="{DEED43B4-7695-41A9-A7F3-AACDDA63DBD4}" destId="{20F6E7DC-20F1-428F-AC0E-65A435B26252}" srcOrd="2" destOrd="0" parTransId="{28D1F663-A7E1-4909-AF9B-CAE7D94DE469}" sibTransId="{AF8D8583-6AA6-47C8-9427-2BF4EA3398A1}"/>
    <dgm:cxn modelId="{5158886B-70E5-48F5-9E55-61ED562DCC49}" type="presOf" srcId="{AF8D8583-6AA6-47C8-9427-2BF4EA3398A1}" destId="{F3D20814-7F78-4C25-A9D5-F0A4EEF64707}" srcOrd="0" destOrd="0" presId="urn:microsoft.com/office/officeart/2005/8/layout/cycle5"/>
    <dgm:cxn modelId="{94488F4F-00CB-474A-9433-8A2A7C90091D}" type="presOf" srcId="{814BD296-4D94-4870-92CA-285420CC088E}" destId="{751E8C42-CE0B-4F5B-922F-859CBD82EACA}" srcOrd="0" destOrd="0" presId="urn:microsoft.com/office/officeart/2005/8/layout/cycle5"/>
    <dgm:cxn modelId="{0D6B2F56-78AC-490E-8BC2-2150B4575A13}" srcId="{DEED43B4-7695-41A9-A7F3-AACDDA63DBD4}" destId="{814BD296-4D94-4870-92CA-285420CC088E}" srcOrd="1" destOrd="0" parTransId="{B374A397-05F7-47C2-9198-D6C2CE52901B}" sibTransId="{DBA5A7D8-8C02-449E-A1C1-DE5AA2BBBD15}"/>
    <dgm:cxn modelId="{19D8B156-E536-47D8-B412-23AE9B029C51}" type="presOf" srcId="{20F6E7DC-20F1-428F-AC0E-65A435B26252}" destId="{08A2695F-16C6-4664-9DF6-CC324AE96BD8}" srcOrd="0" destOrd="0" presId="urn:microsoft.com/office/officeart/2005/8/layout/cycle5"/>
    <dgm:cxn modelId="{1C521858-6979-4BE6-A2C9-95CAD1412582}" srcId="{DEED43B4-7695-41A9-A7F3-AACDDA63DBD4}" destId="{4B317202-8DD7-4AF5-B779-20EDCD6008F7}" srcOrd="0" destOrd="0" parTransId="{7158ABA1-B8FD-429C-AE35-D35507CFDD23}" sibTransId="{121F4A27-0027-4A1D-9D9B-D6FB536A942A}"/>
    <dgm:cxn modelId="{2543CEC9-7F22-4495-A50E-079CBEAC488B}" type="presOf" srcId="{DBA5A7D8-8C02-449E-A1C1-DE5AA2BBBD15}" destId="{36F269ED-CA28-4C25-9D49-E70E588079D6}" srcOrd="0" destOrd="0" presId="urn:microsoft.com/office/officeart/2005/8/layout/cycle5"/>
    <dgm:cxn modelId="{DE06A4E2-351F-4871-BB11-2C2A0015C301}" type="presOf" srcId="{121F4A27-0027-4A1D-9D9B-D6FB536A942A}" destId="{F5C1DC7B-2FEF-4B81-BA7D-60A0F44B6B9D}" srcOrd="0" destOrd="0" presId="urn:microsoft.com/office/officeart/2005/8/layout/cycle5"/>
    <dgm:cxn modelId="{92CB405A-688D-409E-B0E9-FE550AD923D2}" type="presParOf" srcId="{2175428F-5EE7-466E-B449-B7B2717C521F}" destId="{A9B912CC-0D30-477B-BAC7-6FCCECE177A2}" srcOrd="0" destOrd="0" presId="urn:microsoft.com/office/officeart/2005/8/layout/cycle5"/>
    <dgm:cxn modelId="{28C3E2A3-2AAE-4AF7-9B46-949C274534AC}" type="presParOf" srcId="{2175428F-5EE7-466E-B449-B7B2717C521F}" destId="{DE618C21-6AF5-4C8D-A1B6-5E6FC3EA5758}" srcOrd="1" destOrd="0" presId="urn:microsoft.com/office/officeart/2005/8/layout/cycle5"/>
    <dgm:cxn modelId="{CA867DB5-A296-43BA-87AC-4552DD0C7C76}" type="presParOf" srcId="{2175428F-5EE7-466E-B449-B7B2717C521F}" destId="{F5C1DC7B-2FEF-4B81-BA7D-60A0F44B6B9D}" srcOrd="2" destOrd="0" presId="urn:microsoft.com/office/officeart/2005/8/layout/cycle5"/>
    <dgm:cxn modelId="{79C67219-ECAD-4DD6-A699-14EEC39F2A7A}" type="presParOf" srcId="{2175428F-5EE7-466E-B449-B7B2717C521F}" destId="{751E8C42-CE0B-4F5B-922F-859CBD82EACA}" srcOrd="3" destOrd="0" presId="urn:microsoft.com/office/officeart/2005/8/layout/cycle5"/>
    <dgm:cxn modelId="{A2231405-9D08-437D-8731-B6AD862FFC29}" type="presParOf" srcId="{2175428F-5EE7-466E-B449-B7B2717C521F}" destId="{C2AA1484-80A0-4C05-A68D-CDAE27B89C80}" srcOrd="4" destOrd="0" presId="urn:microsoft.com/office/officeart/2005/8/layout/cycle5"/>
    <dgm:cxn modelId="{745BABA5-2D51-4DF6-B8B8-0AFEE2D42BC9}" type="presParOf" srcId="{2175428F-5EE7-466E-B449-B7B2717C521F}" destId="{36F269ED-CA28-4C25-9D49-E70E588079D6}" srcOrd="5" destOrd="0" presId="urn:microsoft.com/office/officeart/2005/8/layout/cycle5"/>
    <dgm:cxn modelId="{C75D561D-4AE5-4D4C-86B2-FF6F173A00B2}" type="presParOf" srcId="{2175428F-5EE7-466E-B449-B7B2717C521F}" destId="{08A2695F-16C6-4664-9DF6-CC324AE96BD8}" srcOrd="6" destOrd="0" presId="urn:microsoft.com/office/officeart/2005/8/layout/cycle5"/>
    <dgm:cxn modelId="{DC451F34-F0ED-4836-8E8D-ACEAF3F8FC0F}" type="presParOf" srcId="{2175428F-5EE7-466E-B449-B7B2717C521F}" destId="{28BDB691-7D1C-432A-9089-093FA688DF28}" srcOrd="7" destOrd="0" presId="urn:microsoft.com/office/officeart/2005/8/layout/cycle5"/>
    <dgm:cxn modelId="{35C3416F-DDAA-4063-8454-2166402C8E85}" type="presParOf" srcId="{2175428F-5EE7-466E-B449-B7B2717C521F}" destId="{F3D20814-7F78-4C25-A9D5-F0A4EEF64707}"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1DCB5-6FF1-4827-AB8D-AAEF1B600250}">
      <dsp:nvSpPr>
        <dsp:cNvPr id="0" name=""/>
        <dsp:cNvSpPr/>
      </dsp:nvSpPr>
      <dsp:spPr>
        <a:xfrm>
          <a:off x="5832" y="1469752"/>
          <a:ext cx="1743227" cy="10459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N" sz="1600" kern="1200" dirty="0"/>
            <a:t>Conflict occurrence</a:t>
          </a:r>
          <a:endParaRPr lang="en-GB" sz="1600" kern="1200" dirty="0"/>
        </a:p>
      </dsp:txBody>
      <dsp:txXfrm>
        <a:off x="36466" y="1500386"/>
        <a:ext cx="1681959" cy="984668"/>
      </dsp:txXfrm>
    </dsp:sp>
    <dsp:sp modelId="{E037C3AA-AC7A-4706-BF00-CEEFDF12B4DA}">
      <dsp:nvSpPr>
        <dsp:cNvPr id="0" name=""/>
        <dsp:cNvSpPr/>
      </dsp:nvSpPr>
      <dsp:spPr>
        <a:xfrm>
          <a:off x="1923383" y="1776560"/>
          <a:ext cx="369564" cy="4323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1923383" y="1863024"/>
        <a:ext cx="258695" cy="259392"/>
      </dsp:txXfrm>
    </dsp:sp>
    <dsp:sp modelId="{99779651-A3C7-4F78-812C-4C659F44B5DD}">
      <dsp:nvSpPr>
        <dsp:cNvPr id="0" name=""/>
        <dsp:cNvSpPr/>
      </dsp:nvSpPr>
      <dsp:spPr>
        <a:xfrm>
          <a:off x="2446351" y="1469752"/>
          <a:ext cx="1743227" cy="10459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N" sz="1600" kern="1200" dirty="0"/>
            <a:t>Reporting</a:t>
          </a:r>
          <a:endParaRPr lang="en-GB" sz="1600" kern="1200" dirty="0"/>
        </a:p>
      </dsp:txBody>
      <dsp:txXfrm>
        <a:off x="2476985" y="1500386"/>
        <a:ext cx="1681959" cy="984668"/>
      </dsp:txXfrm>
    </dsp:sp>
    <dsp:sp modelId="{B84821E0-EFB0-4098-B386-97F1D47D3E6B}">
      <dsp:nvSpPr>
        <dsp:cNvPr id="0" name=""/>
        <dsp:cNvSpPr/>
      </dsp:nvSpPr>
      <dsp:spPr>
        <a:xfrm>
          <a:off x="4363902" y="1776560"/>
          <a:ext cx="369564" cy="4323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4363902" y="1863024"/>
        <a:ext cx="258695" cy="259392"/>
      </dsp:txXfrm>
    </dsp:sp>
    <dsp:sp modelId="{566FA92F-E84E-495A-ABC7-2E13875D690D}">
      <dsp:nvSpPr>
        <dsp:cNvPr id="0" name=""/>
        <dsp:cNvSpPr/>
      </dsp:nvSpPr>
      <dsp:spPr>
        <a:xfrm>
          <a:off x="4886870" y="1469752"/>
          <a:ext cx="1743227" cy="10459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N" sz="1600" kern="1200" dirty="0"/>
            <a:t>Outcome; impact of media reporting</a:t>
          </a:r>
          <a:endParaRPr lang="en-GB" sz="1600" kern="1200" dirty="0"/>
        </a:p>
      </dsp:txBody>
      <dsp:txXfrm>
        <a:off x="4917504" y="1500386"/>
        <a:ext cx="1681959" cy="9846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0F5E6-A4DF-4596-BFF5-7B0765FE735D}">
      <dsp:nvSpPr>
        <dsp:cNvPr id="0" name=""/>
        <dsp:cNvSpPr/>
      </dsp:nvSpPr>
      <dsp:spPr>
        <a:xfrm>
          <a:off x="3901724" y="1407779"/>
          <a:ext cx="1249958" cy="1176978"/>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IN" sz="1400" kern="1200" dirty="0"/>
            <a:t>Determinants of media reporting</a:t>
          </a:r>
          <a:endParaRPr lang="en-GB" sz="1400" kern="1200" dirty="0"/>
        </a:p>
      </dsp:txBody>
      <dsp:txXfrm>
        <a:off x="3959179" y="1465234"/>
        <a:ext cx="1135048" cy="1062068"/>
      </dsp:txXfrm>
    </dsp:sp>
    <dsp:sp modelId="{CFC82764-1F06-4F78-A59F-8CE4DAC98354}">
      <dsp:nvSpPr>
        <dsp:cNvPr id="0" name=""/>
        <dsp:cNvSpPr/>
      </dsp:nvSpPr>
      <dsp:spPr>
        <a:xfrm rot="16269081">
          <a:off x="4398061" y="1264458"/>
          <a:ext cx="286699" cy="0"/>
        </a:xfrm>
        <a:custGeom>
          <a:avLst/>
          <a:gdLst/>
          <a:ahLst/>
          <a:cxnLst/>
          <a:rect l="0" t="0" r="0" b="0"/>
          <a:pathLst>
            <a:path>
              <a:moveTo>
                <a:pt x="0" y="0"/>
              </a:moveTo>
              <a:lnTo>
                <a:pt x="28669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A31F8C-D4E3-470B-8146-39458E4C3EF9}">
      <dsp:nvSpPr>
        <dsp:cNvPr id="0" name=""/>
        <dsp:cNvSpPr/>
      </dsp:nvSpPr>
      <dsp:spPr>
        <a:xfrm>
          <a:off x="3450221" y="54727"/>
          <a:ext cx="2209573" cy="1066409"/>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IN" sz="1600" b="1" kern="1200" baseline="0" dirty="0"/>
            <a:t>Media gives more importance to issues closer to their readers</a:t>
          </a:r>
          <a:endParaRPr lang="en-IN" sz="1600" b="1" kern="1200" dirty="0"/>
        </a:p>
      </dsp:txBody>
      <dsp:txXfrm>
        <a:off x="3502279" y="106785"/>
        <a:ext cx="2105457" cy="962293"/>
      </dsp:txXfrm>
    </dsp:sp>
    <dsp:sp modelId="{D39694A0-8713-43F0-907F-C67B6DDA64FA}">
      <dsp:nvSpPr>
        <dsp:cNvPr id="0" name=""/>
        <dsp:cNvSpPr/>
      </dsp:nvSpPr>
      <dsp:spPr>
        <a:xfrm rot="2358386">
          <a:off x="5108105" y="2629946"/>
          <a:ext cx="385250" cy="0"/>
        </a:xfrm>
        <a:custGeom>
          <a:avLst/>
          <a:gdLst/>
          <a:ahLst/>
          <a:cxnLst/>
          <a:rect l="0" t="0" r="0" b="0"/>
          <a:pathLst>
            <a:path>
              <a:moveTo>
                <a:pt x="0" y="0"/>
              </a:moveTo>
              <a:lnTo>
                <a:pt x="38525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6A49BD-1003-4740-98A8-AF13C220F84F}">
      <dsp:nvSpPr>
        <dsp:cNvPr id="0" name=""/>
        <dsp:cNvSpPr/>
      </dsp:nvSpPr>
      <dsp:spPr>
        <a:xfrm>
          <a:off x="5240694" y="2751968"/>
          <a:ext cx="1763181" cy="1101132"/>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IN" sz="1600" b="1" kern="1200" dirty="0"/>
            <a:t>Higher the severity, higher the coverage</a:t>
          </a:r>
        </a:p>
      </dsp:txBody>
      <dsp:txXfrm>
        <a:off x="5294447" y="2805721"/>
        <a:ext cx="1655675" cy="993626"/>
      </dsp:txXfrm>
    </dsp:sp>
    <dsp:sp modelId="{79D52632-4A64-4DA8-B80D-67B50CEEA263}">
      <dsp:nvSpPr>
        <dsp:cNvPr id="0" name=""/>
        <dsp:cNvSpPr/>
      </dsp:nvSpPr>
      <dsp:spPr>
        <a:xfrm rot="8380541">
          <a:off x="3620053" y="2630169"/>
          <a:ext cx="319646" cy="0"/>
        </a:xfrm>
        <a:custGeom>
          <a:avLst/>
          <a:gdLst/>
          <a:ahLst/>
          <a:cxnLst/>
          <a:rect l="0" t="0" r="0" b="0"/>
          <a:pathLst>
            <a:path>
              <a:moveTo>
                <a:pt x="0" y="0"/>
              </a:moveTo>
              <a:lnTo>
                <a:pt x="31964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24755E-4438-4D58-AE2A-1C6AF869640B}">
      <dsp:nvSpPr>
        <dsp:cNvPr id="0" name=""/>
        <dsp:cNvSpPr/>
      </dsp:nvSpPr>
      <dsp:spPr>
        <a:xfrm>
          <a:off x="1939827" y="2733592"/>
          <a:ext cx="2095807" cy="1137884"/>
        </a:xfrm>
        <a:prstGeom prst="round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IN" sz="1600" b="1" kern="1200" dirty="0"/>
            <a:t>Conflicts involving known people are covered more</a:t>
          </a:r>
        </a:p>
      </dsp:txBody>
      <dsp:txXfrm>
        <a:off x="1995374" y="2789139"/>
        <a:ext cx="1984713" cy="10267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B912CC-0D30-477B-BAC7-6FCCECE177A2}">
      <dsp:nvSpPr>
        <dsp:cNvPr id="0" name=""/>
        <dsp:cNvSpPr/>
      </dsp:nvSpPr>
      <dsp:spPr>
        <a:xfrm>
          <a:off x="2155749" y="-2443"/>
          <a:ext cx="1908253" cy="11623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dirty="0">
              <a:latin typeface="Neutra Text TF Book"/>
            </a:rPr>
            <a:t>Media reporting is skewed towards urban issues.</a:t>
          </a:r>
          <a:endParaRPr lang="en-GB" sz="1400" kern="1200" dirty="0"/>
        </a:p>
      </dsp:txBody>
      <dsp:txXfrm>
        <a:off x="2212491" y="54299"/>
        <a:ext cx="1794769" cy="1048882"/>
      </dsp:txXfrm>
    </dsp:sp>
    <dsp:sp modelId="{F5C1DC7B-2FEF-4B81-BA7D-60A0F44B6B9D}">
      <dsp:nvSpPr>
        <dsp:cNvPr id="0" name=""/>
        <dsp:cNvSpPr/>
      </dsp:nvSpPr>
      <dsp:spPr>
        <a:xfrm>
          <a:off x="1577983" y="578739"/>
          <a:ext cx="3063787" cy="3063787"/>
        </a:xfrm>
        <a:custGeom>
          <a:avLst/>
          <a:gdLst/>
          <a:ahLst/>
          <a:cxnLst/>
          <a:rect l="0" t="0" r="0" b="0"/>
          <a:pathLst>
            <a:path>
              <a:moveTo>
                <a:pt x="2693904" y="533680"/>
              </a:moveTo>
              <a:arcTo wR="1531893" hR="1531893" stAng="19160168" swAng="208045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51E8C42-CE0B-4F5B-922F-859CBD82EACA}">
      <dsp:nvSpPr>
        <dsp:cNvPr id="0" name=""/>
        <dsp:cNvSpPr/>
      </dsp:nvSpPr>
      <dsp:spPr>
        <a:xfrm>
          <a:off x="3445446" y="2239420"/>
          <a:ext cx="1982177" cy="12743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dirty="0">
              <a:latin typeface="Neutra Text TF Book"/>
            </a:rPr>
            <a:t>The media industry caters to reader interest, and readers are more interested in urban conflicts.</a:t>
          </a:r>
          <a:endParaRPr lang="en-GB" sz="1400" kern="1200" dirty="0"/>
        </a:p>
      </dsp:txBody>
      <dsp:txXfrm>
        <a:off x="3507653" y="2301627"/>
        <a:ext cx="1857763" cy="1149905"/>
      </dsp:txXfrm>
    </dsp:sp>
    <dsp:sp modelId="{36F269ED-CA28-4C25-9D49-E70E588079D6}">
      <dsp:nvSpPr>
        <dsp:cNvPr id="0" name=""/>
        <dsp:cNvSpPr/>
      </dsp:nvSpPr>
      <dsp:spPr>
        <a:xfrm>
          <a:off x="1577983" y="578739"/>
          <a:ext cx="3063787" cy="3063787"/>
        </a:xfrm>
        <a:custGeom>
          <a:avLst/>
          <a:gdLst/>
          <a:ahLst/>
          <a:cxnLst/>
          <a:rect l="0" t="0" r="0" b="0"/>
          <a:pathLst>
            <a:path>
              <a:moveTo>
                <a:pt x="1903807" y="3017954"/>
              </a:moveTo>
              <a:arcTo wR="1531893" hR="1531893" stAng="4556958" swAng="18220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8A2695F-16C6-4664-9DF6-CC324AE96BD8}">
      <dsp:nvSpPr>
        <dsp:cNvPr id="0" name=""/>
        <dsp:cNvSpPr/>
      </dsp:nvSpPr>
      <dsp:spPr>
        <a:xfrm>
          <a:off x="808075" y="2264823"/>
          <a:ext cx="1950283" cy="12235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dirty="0">
              <a:latin typeface="Neutra Text TF Book"/>
            </a:rPr>
            <a:t>This, in turn, is due to the location of the readers themselves.</a:t>
          </a:r>
          <a:endParaRPr lang="en-GB" sz="1400" kern="1200" dirty="0"/>
        </a:p>
      </dsp:txBody>
      <dsp:txXfrm>
        <a:off x="867802" y="2324550"/>
        <a:ext cx="1830829" cy="1104060"/>
      </dsp:txXfrm>
    </dsp:sp>
    <dsp:sp modelId="{F3D20814-7F78-4C25-A9D5-F0A4EEF64707}">
      <dsp:nvSpPr>
        <dsp:cNvPr id="0" name=""/>
        <dsp:cNvSpPr/>
      </dsp:nvSpPr>
      <dsp:spPr>
        <a:xfrm>
          <a:off x="1577983" y="578739"/>
          <a:ext cx="3063787" cy="3063787"/>
        </a:xfrm>
        <a:custGeom>
          <a:avLst/>
          <a:gdLst/>
          <a:ahLst/>
          <a:cxnLst/>
          <a:rect l="0" t="0" r="0" b="0"/>
          <a:pathLst>
            <a:path>
              <a:moveTo>
                <a:pt x="6312" y="1392965"/>
              </a:moveTo>
              <a:arcTo wR="1531893" hR="1531893" stAng="11112199" swAng="211756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427" cy="513508"/>
          </a:xfrm>
          <a:prstGeom prst="rect">
            <a:avLst/>
          </a:prstGeom>
        </p:spPr>
        <p:txBody>
          <a:bodyPr vert="horz" lIns="94787" tIns="47393" rIns="94787" bIns="47393" rtlCol="0"/>
          <a:lstStyle>
            <a:lvl1pPr algn="l">
              <a:defRPr sz="1200"/>
            </a:lvl1pPr>
          </a:lstStyle>
          <a:p>
            <a:endParaRPr lang="en-GB"/>
          </a:p>
        </p:txBody>
      </p:sp>
      <p:sp>
        <p:nvSpPr>
          <p:cNvPr id="3" name="Date Placeholder 2"/>
          <p:cNvSpPr>
            <a:spLocks noGrp="1"/>
          </p:cNvSpPr>
          <p:nvPr>
            <p:ph type="dt" idx="1"/>
          </p:nvPr>
        </p:nvSpPr>
        <p:spPr>
          <a:xfrm>
            <a:off x="4023993" y="0"/>
            <a:ext cx="3078427" cy="513508"/>
          </a:xfrm>
          <a:prstGeom prst="rect">
            <a:avLst/>
          </a:prstGeom>
        </p:spPr>
        <p:txBody>
          <a:bodyPr vert="horz" lIns="94787" tIns="47393" rIns="94787" bIns="47393" rtlCol="0"/>
          <a:lstStyle>
            <a:lvl1pPr algn="r">
              <a:defRPr sz="1200"/>
            </a:lvl1pPr>
          </a:lstStyle>
          <a:p>
            <a:fld id="{69A51D53-8A6A-408E-B935-91B5D45E1870}" type="datetimeFigureOut">
              <a:rPr lang="en-GB" smtClean="0"/>
              <a:t>06/10/2022</a:t>
            </a:fld>
            <a:endParaRPr lang="en-GB"/>
          </a:p>
        </p:txBody>
      </p:sp>
      <p:sp>
        <p:nvSpPr>
          <p:cNvPr id="4" name="Slide Image Placeholder 3"/>
          <p:cNvSpPr>
            <a:spLocks noGrp="1" noRot="1" noChangeAspect="1"/>
          </p:cNvSpPr>
          <p:nvPr>
            <p:ph type="sldImg" idx="2"/>
          </p:nvPr>
        </p:nvSpPr>
        <p:spPr>
          <a:xfrm>
            <a:off x="482600" y="1279525"/>
            <a:ext cx="6138863" cy="3452813"/>
          </a:xfrm>
          <a:prstGeom prst="rect">
            <a:avLst/>
          </a:prstGeom>
          <a:noFill/>
          <a:ln w="12700">
            <a:solidFill>
              <a:prstClr val="black"/>
            </a:solidFill>
          </a:ln>
        </p:spPr>
        <p:txBody>
          <a:bodyPr vert="horz" lIns="94787" tIns="47393" rIns="94787" bIns="47393" rtlCol="0" anchor="ctr"/>
          <a:lstStyle/>
          <a:p>
            <a:endParaRPr lang="en-GB"/>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4787" tIns="47393" rIns="94787" bIns="4739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721106"/>
            <a:ext cx="3078427" cy="513507"/>
          </a:xfrm>
          <a:prstGeom prst="rect">
            <a:avLst/>
          </a:prstGeom>
        </p:spPr>
        <p:txBody>
          <a:bodyPr vert="horz" lIns="94787" tIns="47393" rIns="94787" bIns="47393" rtlCol="0" anchor="b"/>
          <a:lstStyle>
            <a:lvl1pPr algn="l">
              <a:defRPr sz="1200"/>
            </a:lvl1pPr>
          </a:lstStyle>
          <a:p>
            <a:endParaRPr lang="en-GB"/>
          </a:p>
        </p:txBody>
      </p:sp>
      <p:sp>
        <p:nvSpPr>
          <p:cNvPr id="7" name="Slide Number Placeholder 6"/>
          <p:cNvSpPr>
            <a:spLocks noGrp="1"/>
          </p:cNvSpPr>
          <p:nvPr>
            <p:ph type="sldNum" sz="quarter" idx="5"/>
          </p:nvPr>
        </p:nvSpPr>
        <p:spPr>
          <a:xfrm>
            <a:off x="4023993" y="9721106"/>
            <a:ext cx="3078427" cy="513507"/>
          </a:xfrm>
          <a:prstGeom prst="rect">
            <a:avLst/>
          </a:prstGeom>
        </p:spPr>
        <p:txBody>
          <a:bodyPr vert="horz" lIns="94787" tIns="47393" rIns="94787" bIns="47393" rtlCol="0" anchor="b"/>
          <a:lstStyle>
            <a:lvl1pPr algn="r">
              <a:defRPr sz="1200"/>
            </a:lvl1pPr>
          </a:lstStyle>
          <a:p>
            <a:fld id="{A8B65283-6EEB-4953-BBF9-1700A9041467}" type="slidenum">
              <a:rPr lang="en-GB" smtClean="0"/>
              <a:t>‹#›</a:t>
            </a:fld>
            <a:endParaRPr lang="en-GB"/>
          </a:p>
        </p:txBody>
      </p:sp>
    </p:spTree>
    <p:extLst>
      <p:ext uri="{BB962C8B-B14F-4D97-AF65-F5344CB8AC3E}">
        <p14:creationId xmlns:p14="http://schemas.microsoft.com/office/powerpoint/2010/main" val="173955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8B65283-6EEB-4953-BBF9-1700A9041467}" type="slidenum">
              <a:rPr lang="en-GB" smtClean="0"/>
              <a:t>1</a:t>
            </a:fld>
            <a:endParaRPr lang="en-GB"/>
          </a:p>
        </p:txBody>
      </p:sp>
    </p:spTree>
    <p:extLst>
      <p:ext uri="{BB962C8B-B14F-4D97-AF65-F5344CB8AC3E}">
        <p14:creationId xmlns:p14="http://schemas.microsoft.com/office/powerpoint/2010/main" val="1989120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B65283-6EEB-4953-BBF9-1700A9041467}" type="slidenum">
              <a:rPr lang="en-GB" smtClean="0"/>
              <a:t>11</a:t>
            </a:fld>
            <a:endParaRPr lang="en-GB"/>
          </a:p>
        </p:txBody>
      </p:sp>
    </p:spTree>
    <p:extLst>
      <p:ext uri="{BB962C8B-B14F-4D97-AF65-F5344CB8AC3E}">
        <p14:creationId xmlns:p14="http://schemas.microsoft.com/office/powerpoint/2010/main" val="2911016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B65283-6EEB-4953-BBF9-1700A9041467}" type="slidenum">
              <a:rPr lang="en-GB" smtClean="0"/>
              <a:t>12</a:t>
            </a:fld>
            <a:endParaRPr lang="en-GB"/>
          </a:p>
        </p:txBody>
      </p:sp>
    </p:spTree>
    <p:extLst>
      <p:ext uri="{BB962C8B-B14F-4D97-AF65-F5344CB8AC3E}">
        <p14:creationId xmlns:p14="http://schemas.microsoft.com/office/powerpoint/2010/main" val="1952677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B65283-6EEB-4953-BBF9-1700A9041467}" type="slidenum">
              <a:rPr lang="en-GB" smtClean="0"/>
              <a:t>13</a:t>
            </a:fld>
            <a:endParaRPr lang="en-GB"/>
          </a:p>
        </p:txBody>
      </p:sp>
    </p:spTree>
    <p:extLst>
      <p:ext uri="{BB962C8B-B14F-4D97-AF65-F5344CB8AC3E}">
        <p14:creationId xmlns:p14="http://schemas.microsoft.com/office/powerpoint/2010/main" val="2460856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B65283-6EEB-4953-BBF9-1700A9041467}" type="slidenum">
              <a:rPr lang="en-GB" smtClean="0"/>
              <a:t>14</a:t>
            </a:fld>
            <a:endParaRPr lang="en-GB"/>
          </a:p>
        </p:txBody>
      </p:sp>
    </p:spTree>
    <p:extLst>
      <p:ext uri="{BB962C8B-B14F-4D97-AF65-F5344CB8AC3E}">
        <p14:creationId xmlns:p14="http://schemas.microsoft.com/office/powerpoint/2010/main" val="79438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B65283-6EEB-4953-BBF9-1700A9041467}" type="slidenum">
              <a:rPr lang="en-GB" smtClean="0"/>
              <a:t>2</a:t>
            </a:fld>
            <a:endParaRPr lang="en-GB"/>
          </a:p>
        </p:txBody>
      </p:sp>
    </p:spTree>
    <p:extLst>
      <p:ext uri="{BB962C8B-B14F-4D97-AF65-F5344CB8AC3E}">
        <p14:creationId xmlns:p14="http://schemas.microsoft.com/office/powerpoint/2010/main" val="215285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B65283-6EEB-4953-BBF9-1700A9041467}" type="slidenum">
              <a:rPr lang="en-GB" smtClean="0"/>
              <a:t>3</a:t>
            </a:fld>
            <a:endParaRPr lang="en-GB"/>
          </a:p>
        </p:txBody>
      </p:sp>
    </p:spTree>
    <p:extLst>
      <p:ext uri="{BB962C8B-B14F-4D97-AF65-F5344CB8AC3E}">
        <p14:creationId xmlns:p14="http://schemas.microsoft.com/office/powerpoint/2010/main" val="2956840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B65283-6EEB-4953-BBF9-1700A9041467}" type="slidenum">
              <a:rPr lang="en-GB" smtClean="0"/>
              <a:t>5</a:t>
            </a:fld>
            <a:endParaRPr lang="en-GB"/>
          </a:p>
        </p:txBody>
      </p:sp>
    </p:spTree>
    <p:extLst>
      <p:ext uri="{BB962C8B-B14F-4D97-AF65-F5344CB8AC3E}">
        <p14:creationId xmlns:p14="http://schemas.microsoft.com/office/powerpoint/2010/main" val="3664875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B65283-6EEB-4953-BBF9-1700A9041467}" type="slidenum">
              <a:rPr lang="en-GB" smtClean="0"/>
              <a:t>6</a:t>
            </a:fld>
            <a:endParaRPr lang="en-GB"/>
          </a:p>
        </p:txBody>
      </p:sp>
    </p:spTree>
    <p:extLst>
      <p:ext uri="{BB962C8B-B14F-4D97-AF65-F5344CB8AC3E}">
        <p14:creationId xmlns:p14="http://schemas.microsoft.com/office/powerpoint/2010/main" val="3045086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B65283-6EEB-4953-BBF9-1700A9041467}" type="slidenum">
              <a:rPr lang="en-GB" smtClean="0"/>
              <a:t>7</a:t>
            </a:fld>
            <a:endParaRPr lang="en-GB"/>
          </a:p>
        </p:txBody>
      </p:sp>
    </p:spTree>
    <p:extLst>
      <p:ext uri="{BB962C8B-B14F-4D97-AF65-F5344CB8AC3E}">
        <p14:creationId xmlns:p14="http://schemas.microsoft.com/office/powerpoint/2010/main" val="1243437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B65283-6EEB-4953-BBF9-1700A9041467}" type="slidenum">
              <a:rPr lang="en-GB" smtClean="0"/>
              <a:t>8</a:t>
            </a:fld>
            <a:endParaRPr lang="en-GB"/>
          </a:p>
        </p:txBody>
      </p:sp>
    </p:spTree>
    <p:extLst>
      <p:ext uri="{BB962C8B-B14F-4D97-AF65-F5344CB8AC3E}">
        <p14:creationId xmlns:p14="http://schemas.microsoft.com/office/powerpoint/2010/main" val="1684757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B65283-6EEB-4953-BBF9-1700A9041467}" type="slidenum">
              <a:rPr lang="en-GB" smtClean="0"/>
              <a:t>9</a:t>
            </a:fld>
            <a:endParaRPr lang="en-GB"/>
          </a:p>
        </p:txBody>
      </p:sp>
    </p:spTree>
    <p:extLst>
      <p:ext uri="{BB962C8B-B14F-4D97-AF65-F5344CB8AC3E}">
        <p14:creationId xmlns:p14="http://schemas.microsoft.com/office/powerpoint/2010/main" val="3293992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B65283-6EEB-4953-BBF9-1700A9041467}" type="slidenum">
              <a:rPr lang="en-GB" smtClean="0"/>
              <a:t>10</a:t>
            </a:fld>
            <a:endParaRPr lang="en-GB"/>
          </a:p>
        </p:txBody>
      </p:sp>
    </p:spTree>
    <p:extLst>
      <p:ext uri="{BB962C8B-B14F-4D97-AF65-F5344CB8AC3E}">
        <p14:creationId xmlns:p14="http://schemas.microsoft.com/office/powerpoint/2010/main" val="37756948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a:grpSpLocks noChangeAspect="1"/>
          </p:cNvGrpSpPr>
          <p:nvPr userDrawn="1"/>
        </p:nvGrpSpPr>
        <p:grpSpPr>
          <a:xfrm>
            <a:off x="5851470" y="45748"/>
            <a:ext cx="3240000" cy="3240000"/>
            <a:chOff x="7470307" y="423179"/>
            <a:chExt cx="1620000" cy="1620000"/>
          </a:xfrm>
        </p:grpSpPr>
        <p:sp>
          <p:nvSpPr>
            <p:cNvPr id="8" name="Rectangle 7"/>
            <p:cNvSpPr>
              <a:spLocks noChangeAspect="1"/>
            </p:cNvSpPr>
            <p:nvPr userDrawn="1"/>
          </p:nvSpPr>
          <p:spPr>
            <a:xfrm>
              <a:off x="8099257" y="442229"/>
              <a:ext cx="972000" cy="9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a:spLocks noChangeAspect="1"/>
            </p:cNvSpPr>
            <p:nvPr userDrawn="1"/>
          </p:nvSpPr>
          <p:spPr>
            <a:xfrm>
              <a:off x="7470307" y="423179"/>
              <a:ext cx="1620000" cy="16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ctrTitle"/>
          </p:nvPr>
        </p:nvSpPr>
        <p:spPr>
          <a:xfrm>
            <a:off x="1530000" y="1946948"/>
            <a:ext cx="7507876" cy="663053"/>
          </a:xfrm>
        </p:spPr>
        <p:txBody>
          <a:bodyPr anchor="b">
            <a:spAutoFit/>
          </a:bodyPr>
          <a:lstStyle>
            <a:lvl1pPr algn="l">
              <a:tabLst/>
              <a:defRPr sz="4000"/>
            </a:lvl1pPr>
          </a:lstStyle>
          <a:p>
            <a:r>
              <a:rPr lang="en-US"/>
              <a:t>Click to edit Master title style</a:t>
            </a:r>
            <a:endParaRPr lang="en-US" dirty="0"/>
          </a:p>
        </p:txBody>
      </p:sp>
      <p:sp>
        <p:nvSpPr>
          <p:cNvPr id="3" name="Subtitle 2"/>
          <p:cNvSpPr>
            <a:spLocks noGrp="1"/>
          </p:cNvSpPr>
          <p:nvPr>
            <p:ph type="subTitle" idx="1"/>
          </p:nvPr>
        </p:nvSpPr>
        <p:spPr>
          <a:xfrm>
            <a:off x="1528174" y="2701528"/>
            <a:ext cx="7507876" cy="416831"/>
          </a:xfrm>
        </p:spPr>
        <p:txBody>
          <a:bodyPr>
            <a:spAutoFit/>
          </a:bodyPr>
          <a:lstStyle>
            <a:lvl1pPr marL="0" indent="0" algn="l">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lvl1pPr>
              <a:defRPr>
                <a:noFill/>
              </a:defRPr>
            </a:lvl1pPr>
          </a:lstStyle>
          <a:p>
            <a:fld id="{C275CB38-F9AA-4B6F-B580-D2968ABF0CAF}" type="slidenum">
              <a:rPr lang="en-GB" smtClean="0"/>
              <a:pPr/>
              <a:t>‹#›</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9056" y="4572027"/>
            <a:ext cx="1620000" cy="548648"/>
          </a:xfrm>
          <a:prstGeom prst="rect">
            <a:avLst/>
          </a:prstGeom>
        </p:spPr>
      </p:pic>
    </p:spTree>
    <p:extLst>
      <p:ext uri="{BB962C8B-B14F-4D97-AF65-F5344CB8AC3E}">
        <p14:creationId xmlns:p14="http://schemas.microsoft.com/office/powerpoint/2010/main" val="793770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Heading, content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99600" y="90000"/>
            <a:ext cx="8640000" cy="900000"/>
          </a:xfrm>
        </p:spPr>
        <p:txBody>
          <a:bodyPr anchor="ctr" anchorCtr="0">
            <a:noAutofit/>
          </a:bodyPr>
          <a:lstStyle>
            <a:lvl1pPr>
              <a:defRPr sz="3000"/>
            </a:lvl1pPr>
          </a:lstStyle>
          <a:p>
            <a:r>
              <a:rPr lang="en-US"/>
              <a:t>Click to edit Master title style</a:t>
            </a:r>
            <a:endParaRPr lang="en-US" dirty="0"/>
          </a:p>
        </p:txBody>
      </p:sp>
      <p:sp>
        <p:nvSpPr>
          <p:cNvPr id="3" name="Picture Placeholder 2"/>
          <p:cNvSpPr>
            <a:spLocks noGrp="1"/>
          </p:cNvSpPr>
          <p:nvPr>
            <p:ph type="pic" idx="1"/>
          </p:nvPr>
        </p:nvSpPr>
        <p:spPr>
          <a:xfrm>
            <a:off x="399600" y="1134000"/>
            <a:ext cx="3420000" cy="3420000"/>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3970800" y="1134000"/>
            <a:ext cx="5076000" cy="3420000"/>
          </a:xfrm>
        </p:spPr>
        <p:txBody>
          <a:bodyPr>
            <a:noAutofit/>
          </a:bodyPr>
          <a:lstStyle>
            <a:lvl1pPr marL="0" indent="0">
              <a:buNone/>
              <a:defRPr sz="2500" b="1"/>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275CB38-F9AA-4B6F-B580-D2968ABF0CAF}" type="slidenum">
              <a:rPr lang="en-GB" smtClean="0"/>
              <a:t>‹#›</a:t>
            </a:fld>
            <a:endParaRPr lang="en-GB"/>
          </a:p>
        </p:txBody>
      </p:sp>
    </p:spTree>
    <p:extLst>
      <p:ext uri="{BB962C8B-B14F-4D97-AF65-F5344CB8AC3E}">
        <p14:creationId xmlns:p14="http://schemas.microsoft.com/office/powerpoint/2010/main" val="1764780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Heading, content with 2 image">
    <p:spTree>
      <p:nvGrpSpPr>
        <p:cNvPr id="1" name=""/>
        <p:cNvGrpSpPr/>
        <p:nvPr/>
      </p:nvGrpSpPr>
      <p:grpSpPr>
        <a:xfrm>
          <a:off x="0" y="0"/>
          <a:ext cx="0" cy="0"/>
          <a:chOff x="0" y="0"/>
          <a:chExt cx="0" cy="0"/>
        </a:xfrm>
      </p:grpSpPr>
      <p:sp>
        <p:nvSpPr>
          <p:cNvPr id="2" name="Title 1"/>
          <p:cNvSpPr>
            <a:spLocks noGrp="1"/>
          </p:cNvSpPr>
          <p:nvPr>
            <p:ph type="title"/>
          </p:nvPr>
        </p:nvSpPr>
        <p:spPr>
          <a:xfrm>
            <a:off x="399600" y="90000"/>
            <a:ext cx="8640000" cy="900000"/>
          </a:xfrm>
        </p:spPr>
        <p:txBody>
          <a:bodyPr anchor="ctr" anchorCtr="0">
            <a:noAutofit/>
          </a:bodyPr>
          <a:lstStyle>
            <a:lvl1pPr>
              <a:defRPr sz="3000"/>
            </a:lvl1pPr>
          </a:lstStyle>
          <a:p>
            <a:r>
              <a:rPr lang="en-US"/>
              <a:t>Click to edit Master title style</a:t>
            </a:r>
            <a:endParaRPr lang="en-US" dirty="0"/>
          </a:p>
        </p:txBody>
      </p:sp>
      <p:sp>
        <p:nvSpPr>
          <p:cNvPr id="3" name="Picture Placeholder 2"/>
          <p:cNvSpPr>
            <a:spLocks noGrp="1"/>
          </p:cNvSpPr>
          <p:nvPr>
            <p:ph type="pic" idx="1"/>
          </p:nvPr>
        </p:nvSpPr>
        <p:spPr>
          <a:xfrm>
            <a:off x="399600" y="1134000"/>
            <a:ext cx="3420000" cy="1638000"/>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3970800" y="1134000"/>
            <a:ext cx="5076000" cy="3420000"/>
          </a:xfrm>
        </p:spPr>
        <p:txBody>
          <a:bodyPr>
            <a:noAutofit/>
          </a:bodyPr>
          <a:lstStyle>
            <a:lvl1pPr marL="0" indent="0">
              <a:buNone/>
              <a:defRPr sz="2500" b="1"/>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275CB38-F9AA-4B6F-B580-D2968ABF0CAF}" type="slidenum">
              <a:rPr lang="en-GB" smtClean="0"/>
              <a:t>‹#›</a:t>
            </a:fld>
            <a:endParaRPr lang="en-GB"/>
          </a:p>
        </p:txBody>
      </p:sp>
      <p:sp>
        <p:nvSpPr>
          <p:cNvPr id="8" name="Picture Placeholder 2"/>
          <p:cNvSpPr>
            <a:spLocks noGrp="1"/>
          </p:cNvSpPr>
          <p:nvPr>
            <p:ph type="pic" idx="13"/>
          </p:nvPr>
        </p:nvSpPr>
        <p:spPr>
          <a:xfrm>
            <a:off x="399600" y="2921121"/>
            <a:ext cx="3420000" cy="1638000"/>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Tree>
    <p:extLst>
      <p:ext uri="{BB962C8B-B14F-4D97-AF65-F5344CB8AC3E}">
        <p14:creationId xmlns:p14="http://schemas.microsoft.com/office/powerpoint/2010/main" val="32726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ing, 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399600" y="90000"/>
            <a:ext cx="8640000" cy="900000"/>
          </a:xfrm>
        </p:spPr>
        <p:txBody>
          <a:bodyPr anchor="ctr" anchorCtr="0">
            <a:noAutofit/>
          </a:bodyPr>
          <a:lstStyle>
            <a:lvl1pPr>
              <a:defRPr sz="3000"/>
            </a:lvl1pPr>
          </a:lstStyle>
          <a:p>
            <a:r>
              <a:rPr lang="en-US"/>
              <a:t>Click to edit Master title style</a:t>
            </a:r>
            <a:endParaRPr lang="en-US" dirty="0"/>
          </a:p>
        </p:txBody>
      </p:sp>
      <p:sp>
        <p:nvSpPr>
          <p:cNvPr id="3" name="Picture Placeholder 2"/>
          <p:cNvSpPr>
            <a:spLocks noGrp="1"/>
          </p:cNvSpPr>
          <p:nvPr>
            <p:ph type="pic" idx="1"/>
          </p:nvPr>
        </p:nvSpPr>
        <p:spPr>
          <a:xfrm>
            <a:off x="399600" y="1134000"/>
            <a:ext cx="2772000" cy="1638000"/>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399600" y="2919600"/>
            <a:ext cx="8640000" cy="1632879"/>
          </a:xfrm>
        </p:spPr>
        <p:txBody>
          <a:bodyPr>
            <a:noAutofit/>
          </a:bodyPr>
          <a:lstStyle>
            <a:lvl1pPr marL="0" indent="0">
              <a:buNone/>
              <a:defRPr sz="2200" b="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275CB38-F9AA-4B6F-B580-D2968ABF0CAF}" type="slidenum">
              <a:rPr lang="en-GB" smtClean="0"/>
              <a:t>‹#›</a:t>
            </a:fld>
            <a:endParaRPr lang="en-GB"/>
          </a:p>
        </p:txBody>
      </p:sp>
      <p:sp>
        <p:nvSpPr>
          <p:cNvPr id="8" name="Picture Placeholder 2"/>
          <p:cNvSpPr>
            <a:spLocks noGrp="1"/>
          </p:cNvSpPr>
          <p:nvPr>
            <p:ph type="pic" idx="13"/>
          </p:nvPr>
        </p:nvSpPr>
        <p:spPr>
          <a:xfrm>
            <a:off x="3343084" y="1134000"/>
            <a:ext cx="2772000" cy="1638000"/>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0" name="Picture Placeholder 2"/>
          <p:cNvSpPr>
            <a:spLocks noGrp="1"/>
          </p:cNvSpPr>
          <p:nvPr>
            <p:ph type="pic" idx="14"/>
          </p:nvPr>
        </p:nvSpPr>
        <p:spPr>
          <a:xfrm>
            <a:off x="6274546" y="1134000"/>
            <a:ext cx="2772000" cy="1638000"/>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Tree>
    <p:extLst>
      <p:ext uri="{BB962C8B-B14F-4D97-AF65-F5344CB8AC3E}">
        <p14:creationId xmlns:p14="http://schemas.microsoft.com/office/powerpoint/2010/main" val="525488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ing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399600" y="90000"/>
            <a:ext cx="8640000" cy="900000"/>
          </a:xfrm>
        </p:spPr>
        <p:txBody>
          <a:bodyPr anchor="ctr" anchorCtr="0">
            <a:noAutofit/>
          </a:bodyPr>
          <a:lstStyle>
            <a:lvl1pPr>
              <a:defRPr sz="3000"/>
            </a:lvl1pPr>
          </a:lstStyle>
          <a:p>
            <a:r>
              <a:rPr lang="en-US"/>
              <a:t>Click to edit Master title style</a:t>
            </a:r>
            <a:endParaRPr lang="en-US" dirty="0"/>
          </a:p>
        </p:txBody>
      </p:sp>
      <p:sp>
        <p:nvSpPr>
          <p:cNvPr id="3" name="Picture Placeholder 2"/>
          <p:cNvSpPr>
            <a:spLocks noGrp="1"/>
          </p:cNvSpPr>
          <p:nvPr>
            <p:ph type="pic" idx="1"/>
          </p:nvPr>
        </p:nvSpPr>
        <p:spPr>
          <a:xfrm>
            <a:off x="399600" y="1134000"/>
            <a:ext cx="3420000" cy="1638000"/>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275CB38-F9AA-4B6F-B580-D2968ABF0CAF}" type="slidenum">
              <a:rPr lang="en-GB" smtClean="0"/>
              <a:t>‹#›</a:t>
            </a:fld>
            <a:endParaRPr lang="en-GB"/>
          </a:p>
        </p:txBody>
      </p:sp>
      <p:sp>
        <p:nvSpPr>
          <p:cNvPr id="8" name="Picture Placeholder 2"/>
          <p:cNvSpPr>
            <a:spLocks noGrp="1"/>
          </p:cNvSpPr>
          <p:nvPr>
            <p:ph type="pic" idx="13"/>
          </p:nvPr>
        </p:nvSpPr>
        <p:spPr>
          <a:xfrm>
            <a:off x="399600" y="2921121"/>
            <a:ext cx="3420000" cy="1638000"/>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9" name="Picture Placeholder 2"/>
          <p:cNvSpPr>
            <a:spLocks noGrp="1"/>
          </p:cNvSpPr>
          <p:nvPr>
            <p:ph type="pic" idx="14"/>
          </p:nvPr>
        </p:nvSpPr>
        <p:spPr>
          <a:xfrm>
            <a:off x="3970800" y="1134000"/>
            <a:ext cx="5076000" cy="3420000"/>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Tree>
    <p:extLst>
      <p:ext uri="{BB962C8B-B14F-4D97-AF65-F5344CB8AC3E}">
        <p14:creationId xmlns:p14="http://schemas.microsoft.com/office/powerpoint/2010/main" val="2907132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9" name="Rectangle 8"/>
          <p:cNvSpPr/>
          <p:nvPr userDrawn="1"/>
        </p:nvSpPr>
        <p:spPr>
          <a:xfrm>
            <a:off x="0" y="0"/>
            <a:ext cx="9144000" cy="4572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75CB38-F9AA-4B6F-B580-D2968ABF0CAF}" type="slidenum">
              <a:rPr lang="en-GB" smtClean="0"/>
              <a:t>‹#›</a:t>
            </a:fld>
            <a:endParaRPr lang="en-GB"/>
          </a:p>
        </p:txBody>
      </p:sp>
      <p:grpSp>
        <p:nvGrpSpPr>
          <p:cNvPr id="10" name="Group 9"/>
          <p:cNvGrpSpPr/>
          <p:nvPr userDrawn="1"/>
        </p:nvGrpSpPr>
        <p:grpSpPr>
          <a:xfrm>
            <a:off x="7438731" y="74277"/>
            <a:ext cx="1620000" cy="1620000"/>
            <a:chOff x="7470307" y="423179"/>
            <a:chExt cx="1620000" cy="1620000"/>
          </a:xfrm>
        </p:grpSpPr>
        <p:sp>
          <p:nvSpPr>
            <p:cNvPr id="11" name="Rectangle 10"/>
            <p:cNvSpPr>
              <a:spLocks noChangeAspect="1"/>
            </p:cNvSpPr>
            <p:nvPr userDrawn="1"/>
          </p:nvSpPr>
          <p:spPr>
            <a:xfrm>
              <a:off x="8099257" y="442229"/>
              <a:ext cx="972000" cy="9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a:spLocks noChangeAspect="1"/>
            </p:cNvSpPr>
            <p:nvPr userDrawn="1"/>
          </p:nvSpPr>
          <p:spPr>
            <a:xfrm>
              <a:off x="7470307" y="423179"/>
              <a:ext cx="1620000" cy="1620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a:xfrm>
            <a:off x="399600" y="89999"/>
            <a:ext cx="3420000" cy="4374000"/>
          </a:xfrm>
        </p:spPr>
        <p:txBody>
          <a:bodyPr anchor="t" anchorCtr="0">
            <a:noAutofit/>
          </a:bodyPr>
          <a:lstStyle>
            <a:lvl1pPr>
              <a:defRPr sz="3000">
                <a:solidFill>
                  <a:schemeClr val="bg1"/>
                </a:solidFill>
              </a:defRPr>
            </a:lvl1pPr>
          </a:lstStyle>
          <a:p>
            <a:r>
              <a:rPr lang="en-US"/>
              <a:t>Click to edit Master title style</a:t>
            </a:r>
            <a:endParaRPr lang="en-US" dirty="0"/>
          </a:p>
        </p:txBody>
      </p:sp>
      <p:sp>
        <p:nvSpPr>
          <p:cNvPr id="8" name="Content Placeholder 2"/>
          <p:cNvSpPr>
            <a:spLocks noGrp="1"/>
          </p:cNvSpPr>
          <p:nvPr>
            <p:ph sz="half" idx="1"/>
          </p:nvPr>
        </p:nvSpPr>
        <p:spPr>
          <a:xfrm>
            <a:off x="3960000" y="90000"/>
            <a:ext cx="5082167" cy="4374000"/>
          </a:xfrm>
        </p:spPr>
        <p:txBody>
          <a:bodyPr/>
          <a:lstStyle>
            <a:lvl1pPr>
              <a:buSzPct val="125000"/>
              <a:defRPr>
                <a:solidFill>
                  <a:schemeClr val="bg1"/>
                </a:solidFill>
              </a:defRPr>
            </a:lvl1pPr>
            <a:lvl2pPr marL="514350" indent="-171450">
              <a:buSzPct val="105000"/>
              <a:buFont typeface="Wingdings" panose="05000000000000000000" pitchFamily="2" charset="2"/>
              <a:buChar char="§"/>
              <a:defRPr/>
            </a:lvl2pPr>
            <a:lvl3pPr marL="857250" indent="-171450">
              <a:buSzPct val="75000"/>
              <a:buFontTx/>
              <a:buBlip>
                <a:blip r:embed="rId2"/>
              </a:buBlip>
              <a:defRPr/>
            </a:lvl3pPr>
            <a:lvl4pPr marL="1200150" indent="-171450">
              <a:buSzPct val="75000"/>
              <a:buFontTx/>
              <a:buBlip>
                <a:blip r:embed="rId3"/>
              </a:buBlip>
              <a:defRPr/>
            </a:lvl4pPr>
          </a:lstStyle>
          <a:p>
            <a:pPr lvl="0"/>
            <a:r>
              <a:rPr lang="en-US"/>
              <a:t>Edit Master text styles</a:t>
            </a:r>
          </a:p>
        </p:txBody>
      </p:sp>
    </p:spTree>
    <p:extLst>
      <p:ext uri="{BB962C8B-B14F-4D97-AF65-F5344CB8AC3E}">
        <p14:creationId xmlns:p14="http://schemas.microsoft.com/office/powerpoint/2010/main" val="1911320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9" name="Rectangle 8"/>
          <p:cNvSpPr/>
          <p:nvPr userDrawn="1"/>
        </p:nvSpPr>
        <p:spPr>
          <a:xfrm>
            <a:off x="0" y="0"/>
            <a:ext cx="9144000" cy="4572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75CB38-F9AA-4B6F-B580-D2968ABF0CAF}" type="slidenum">
              <a:rPr lang="en-GB" smtClean="0"/>
              <a:t>‹#›</a:t>
            </a:fld>
            <a:endParaRPr lang="en-GB"/>
          </a:p>
        </p:txBody>
      </p:sp>
      <p:grpSp>
        <p:nvGrpSpPr>
          <p:cNvPr id="10" name="Group 9"/>
          <p:cNvGrpSpPr/>
          <p:nvPr userDrawn="1"/>
        </p:nvGrpSpPr>
        <p:grpSpPr>
          <a:xfrm>
            <a:off x="7438731" y="74277"/>
            <a:ext cx="1620000" cy="1620000"/>
            <a:chOff x="7470307" y="423179"/>
            <a:chExt cx="1620000" cy="1620000"/>
          </a:xfrm>
        </p:grpSpPr>
        <p:sp>
          <p:nvSpPr>
            <p:cNvPr id="11" name="Rectangle 10"/>
            <p:cNvSpPr>
              <a:spLocks noChangeAspect="1"/>
            </p:cNvSpPr>
            <p:nvPr userDrawn="1"/>
          </p:nvSpPr>
          <p:spPr>
            <a:xfrm>
              <a:off x="8099257" y="442229"/>
              <a:ext cx="972000" cy="9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a:spLocks noChangeAspect="1"/>
            </p:cNvSpPr>
            <p:nvPr userDrawn="1"/>
          </p:nvSpPr>
          <p:spPr>
            <a:xfrm>
              <a:off x="7470307" y="423179"/>
              <a:ext cx="1620000" cy="162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a:xfrm>
            <a:off x="399600" y="89999"/>
            <a:ext cx="3420000" cy="4374000"/>
          </a:xfrm>
        </p:spPr>
        <p:txBody>
          <a:bodyPr anchor="t" anchorCtr="0">
            <a:noAutofit/>
          </a:bodyPr>
          <a:lstStyle>
            <a:lvl1pPr>
              <a:defRPr sz="3000">
                <a:solidFill>
                  <a:schemeClr val="tx1"/>
                </a:solidFill>
              </a:defRPr>
            </a:lvl1pPr>
          </a:lstStyle>
          <a:p>
            <a:r>
              <a:rPr lang="en-US"/>
              <a:t>Click to edit Master title style</a:t>
            </a:r>
            <a:endParaRPr lang="en-US" dirty="0"/>
          </a:p>
        </p:txBody>
      </p:sp>
      <p:sp>
        <p:nvSpPr>
          <p:cNvPr id="8" name="Content Placeholder 2"/>
          <p:cNvSpPr>
            <a:spLocks noGrp="1"/>
          </p:cNvSpPr>
          <p:nvPr>
            <p:ph sz="half" idx="1"/>
          </p:nvPr>
        </p:nvSpPr>
        <p:spPr>
          <a:xfrm>
            <a:off x="3960000" y="90000"/>
            <a:ext cx="5082167" cy="4374000"/>
          </a:xfrm>
        </p:spPr>
        <p:txBody>
          <a:bodyPr/>
          <a:lstStyle>
            <a:lvl1pPr>
              <a:buSzPct val="125000"/>
              <a:defRPr>
                <a:solidFill>
                  <a:schemeClr val="tx1"/>
                </a:solidFill>
              </a:defRPr>
            </a:lvl1pPr>
            <a:lvl2pPr marL="514350" indent="-171450">
              <a:buSzPct val="105000"/>
              <a:buFont typeface="Wingdings" panose="05000000000000000000" pitchFamily="2" charset="2"/>
              <a:buChar char="§"/>
              <a:defRPr/>
            </a:lvl2pPr>
            <a:lvl3pPr marL="857250" indent="-171450">
              <a:buSzPct val="75000"/>
              <a:buFontTx/>
              <a:buBlip>
                <a:blip r:embed="rId2"/>
              </a:buBlip>
              <a:defRPr/>
            </a:lvl3pPr>
            <a:lvl4pPr marL="1200150" indent="-171450">
              <a:buSzPct val="75000"/>
              <a:buFontTx/>
              <a:buBlip>
                <a:blip r:embed="rId3"/>
              </a:buBlip>
              <a:defRPr/>
            </a:lvl4pPr>
          </a:lstStyle>
          <a:p>
            <a:pPr lvl="0"/>
            <a:r>
              <a:rPr lang="en-US"/>
              <a:t>Edit Master text styles</a:t>
            </a:r>
          </a:p>
        </p:txBody>
      </p:sp>
    </p:spTree>
    <p:extLst>
      <p:ext uri="{BB962C8B-B14F-4D97-AF65-F5344CB8AC3E}">
        <p14:creationId xmlns:p14="http://schemas.microsoft.com/office/powerpoint/2010/main" val="4117419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9600" y="90000"/>
            <a:ext cx="4032000" cy="1260000"/>
          </a:xfrm>
        </p:spPr>
        <p:txBody>
          <a:bodyPr anchor="ctr" anchorCtr="0">
            <a:noAutofit/>
          </a:bodyPr>
          <a:lstStyle>
            <a:lvl1pPr>
              <a:defRPr sz="3000"/>
            </a:lvl1pPr>
          </a:lstStyle>
          <a:p>
            <a:r>
              <a:rPr lang="en-US"/>
              <a:t>Click to edit Master title style</a:t>
            </a:r>
            <a:endParaRPr lang="en-US" dirty="0"/>
          </a:p>
        </p:txBody>
      </p:sp>
      <p:sp>
        <p:nvSpPr>
          <p:cNvPr id="3" name="Picture Placeholder 2"/>
          <p:cNvSpPr>
            <a:spLocks noGrp="1"/>
          </p:cNvSpPr>
          <p:nvPr>
            <p:ph type="pic" idx="1"/>
          </p:nvPr>
        </p:nvSpPr>
        <p:spPr>
          <a:xfrm>
            <a:off x="4572000" y="90000"/>
            <a:ext cx="4482000" cy="4482000"/>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399600" y="1494259"/>
            <a:ext cx="4032000" cy="3077741"/>
          </a:xfrm>
        </p:spPr>
        <p:txBody>
          <a:bodyPr>
            <a:noAutofit/>
          </a:bodyPr>
          <a:lstStyle>
            <a:lvl1pPr marL="0" indent="0">
              <a:buNone/>
              <a:defRPr sz="2500" b="1"/>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275CB38-F9AA-4B6F-B580-D2968ABF0CAF}" type="slidenum">
              <a:rPr lang="en-GB" smtClean="0"/>
              <a:t>‹#›</a:t>
            </a:fld>
            <a:endParaRPr lang="en-GB"/>
          </a:p>
        </p:txBody>
      </p:sp>
    </p:spTree>
    <p:extLst>
      <p:ext uri="{BB962C8B-B14F-4D97-AF65-F5344CB8AC3E}">
        <p14:creationId xmlns:p14="http://schemas.microsoft.com/office/powerpoint/2010/main" val="1585875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000" y="1980000"/>
            <a:ext cx="7506000" cy="900000"/>
          </a:xfrm>
        </p:spPr>
        <p:txBody>
          <a:bodyPr/>
          <a:lstStyle>
            <a:lvl1pPr>
              <a:defRPr/>
            </a:lvl1pPr>
          </a:lstStyle>
          <a:p>
            <a:r>
              <a:rPr lang="en-US" dirty="0"/>
              <a:t>Thank you</a:t>
            </a:r>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275CB38-F9AA-4B6F-B580-D2968ABF0CAF}" type="slidenum">
              <a:rPr lang="en-GB" smtClean="0"/>
              <a:t>‹#›</a:t>
            </a:fld>
            <a:endParaRPr lang="en-GB"/>
          </a:p>
        </p:txBody>
      </p:sp>
    </p:spTree>
    <p:extLst>
      <p:ext uri="{BB962C8B-B14F-4D97-AF65-F5344CB8AC3E}">
        <p14:creationId xmlns:p14="http://schemas.microsoft.com/office/powerpoint/2010/main" val="2681137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275CB38-F9AA-4B6F-B580-D2968ABF0CAF}" type="slidenum">
              <a:rPr lang="en-GB" smtClean="0"/>
              <a:t>‹#›</a:t>
            </a:fld>
            <a:endParaRPr lang="en-GB"/>
          </a:p>
        </p:txBody>
      </p:sp>
    </p:spTree>
    <p:extLst>
      <p:ext uri="{BB962C8B-B14F-4D97-AF65-F5344CB8AC3E}">
        <p14:creationId xmlns:p14="http://schemas.microsoft.com/office/powerpoint/2010/main" val="184821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275CB38-F9AA-4B6F-B580-D2968ABF0CAF}" type="slidenum">
              <a:rPr lang="en-GB" smtClean="0"/>
              <a:t>‹#›</a:t>
            </a:fld>
            <a:endParaRPr lang="en-GB"/>
          </a:p>
        </p:txBody>
      </p:sp>
    </p:spTree>
    <p:extLst>
      <p:ext uri="{BB962C8B-B14F-4D97-AF65-F5344CB8AC3E}">
        <p14:creationId xmlns:p14="http://schemas.microsoft.com/office/powerpoint/2010/main" val="2480120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Heading and Bullet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99314" y="1133999"/>
            <a:ext cx="8640000" cy="3420000"/>
          </a:xfrm>
        </p:spPr>
        <p:txBody>
          <a:bodyPr/>
          <a:lstStyle>
            <a:lvl1pPr marL="171450" indent="-171450">
              <a:buSzPct val="125000"/>
              <a:buFont typeface="Arial" panose="020B0604020202020204" pitchFamily="34" charset="0"/>
              <a:buChar char="•"/>
              <a:defRPr/>
            </a:lvl1pPr>
            <a:lvl2pPr marL="514350" indent="-171450">
              <a:buSzPct val="105000"/>
              <a:buFont typeface="Wingdings" panose="05000000000000000000" pitchFamily="2" charset="2"/>
              <a:buChar char="§"/>
              <a:defRPr/>
            </a:lvl2pPr>
            <a:lvl3pPr marL="857250" indent="-171450">
              <a:buSzPct val="75000"/>
              <a:buFontTx/>
              <a:buBlip>
                <a:blip r:embed="rId2"/>
              </a:buBlip>
              <a:defRPr/>
            </a:lvl3pPr>
            <a:lvl4pPr marL="1200150" indent="-171450">
              <a:buSzPct val="75000"/>
              <a:buFontTx/>
              <a:buBlip>
                <a:blip r:embed="rId3"/>
              </a:buBlip>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275CB38-F9AA-4B6F-B580-D2968ABF0CAF}" type="slidenum">
              <a:rPr lang="en-GB" smtClean="0"/>
              <a:t>‹#›</a:t>
            </a:fld>
            <a:endParaRPr lang="en-GB"/>
          </a:p>
        </p:txBody>
      </p:sp>
    </p:spTree>
    <p:extLst>
      <p:ext uri="{BB962C8B-B14F-4D97-AF65-F5344CB8AC3E}">
        <p14:creationId xmlns:p14="http://schemas.microsoft.com/office/powerpoint/2010/main" val="793753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600" y="90000"/>
            <a:ext cx="8640000" cy="900000"/>
          </a:xfrm>
        </p:spPr>
        <p:txBody>
          <a:bodyPr anchor="ctr" anchorCtr="0">
            <a:noAutofit/>
          </a:bodyPr>
          <a:lstStyle>
            <a:lvl1pPr>
              <a:defRPr sz="300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99600" y="1134000"/>
            <a:ext cx="8640000" cy="3420000"/>
          </a:xfrm>
        </p:spPr>
        <p:txBody>
          <a:bodyPr>
            <a:noAutofit/>
          </a:bodyPr>
          <a:lstStyle>
            <a:lvl1pPr marL="0" indent="0">
              <a:buNone/>
              <a:defRPr sz="22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275CB38-F9AA-4B6F-B580-D2968ABF0CAF}" type="slidenum">
              <a:rPr lang="en-GB" smtClean="0"/>
              <a:t>‹#›</a:t>
            </a:fld>
            <a:endParaRPr lang="en-GB"/>
          </a:p>
        </p:txBody>
      </p:sp>
    </p:spTree>
    <p:extLst>
      <p:ext uri="{BB962C8B-B14F-4D97-AF65-F5344CB8AC3E}">
        <p14:creationId xmlns:p14="http://schemas.microsoft.com/office/powerpoint/2010/main" val="876689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Two Coloumn">
    <p:spTree>
      <p:nvGrpSpPr>
        <p:cNvPr id="1" name=""/>
        <p:cNvGrpSpPr/>
        <p:nvPr/>
      </p:nvGrpSpPr>
      <p:grpSpPr>
        <a:xfrm>
          <a:off x="0" y="0"/>
          <a:ext cx="0" cy="0"/>
          <a:chOff x="0" y="0"/>
          <a:chExt cx="0" cy="0"/>
        </a:xfrm>
      </p:grpSpPr>
      <p:sp>
        <p:nvSpPr>
          <p:cNvPr id="2" name="Title 1"/>
          <p:cNvSpPr>
            <a:spLocks noGrp="1"/>
          </p:cNvSpPr>
          <p:nvPr>
            <p:ph type="title"/>
          </p:nvPr>
        </p:nvSpPr>
        <p:spPr>
          <a:xfrm>
            <a:off x="399314" y="90000"/>
            <a:ext cx="8640000" cy="900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99314" y="1134000"/>
            <a:ext cx="4248000" cy="3420000"/>
          </a:xfrm>
        </p:spPr>
        <p:txBody>
          <a:bodyPr/>
          <a:lstStyle>
            <a:lvl1pPr>
              <a:buSzPct val="125000"/>
              <a:defRPr/>
            </a:lvl1pPr>
            <a:lvl2pPr marL="514350" indent="-171450">
              <a:buSzPct val="105000"/>
              <a:buFont typeface="Wingdings" panose="05000000000000000000" pitchFamily="2" charset="2"/>
              <a:buChar char="§"/>
              <a:defRPr/>
            </a:lvl2pPr>
            <a:lvl3pPr marL="857250" indent="-171450">
              <a:buSzPct val="75000"/>
              <a:buFontTx/>
              <a:buBlip>
                <a:blip r:embed="rId2"/>
              </a:buBlip>
              <a:defRPr/>
            </a:lvl3pPr>
            <a:lvl4pPr marL="1200150" indent="-171450">
              <a:buSzPct val="75000"/>
              <a:buFontTx/>
              <a:buBlip>
                <a:blip r:embed="rId3"/>
              </a:buBlip>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275CB38-F9AA-4B6F-B580-D2968ABF0CAF}" type="slidenum">
              <a:rPr lang="en-GB" smtClean="0"/>
              <a:t>‹#›</a:t>
            </a:fld>
            <a:endParaRPr lang="en-GB"/>
          </a:p>
        </p:txBody>
      </p:sp>
      <p:sp>
        <p:nvSpPr>
          <p:cNvPr id="8" name="Content Placeholder 2"/>
          <p:cNvSpPr>
            <a:spLocks noGrp="1"/>
          </p:cNvSpPr>
          <p:nvPr>
            <p:ph sz="half" idx="13"/>
          </p:nvPr>
        </p:nvSpPr>
        <p:spPr>
          <a:xfrm>
            <a:off x="4788000" y="1134000"/>
            <a:ext cx="4248000" cy="3420000"/>
          </a:xfrm>
        </p:spPr>
        <p:txBody>
          <a:bodyPr/>
          <a:lstStyle>
            <a:lvl1pPr>
              <a:buSzPct val="125000"/>
              <a:defRPr/>
            </a:lvl1pPr>
            <a:lvl2pPr marL="514350" indent="-171450">
              <a:buSzPct val="105000"/>
              <a:buFont typeface="Wingdings" panose="05000000000000000000" pitchFamily="2" charset="2"/>
              <a:buChar char="§"/>
              <a:defRPr/>
            </a:lvl2pPr>
            <a:lvl3pPr marL="857250" indent="-171450">
              <a:buSzPct val="75000"/>
              <a:buFontTx/>
              <a:buBlip>
                <a:blip r:embed="rId2"/>
              </a:buBlip>
              <a:defRPr/>
            </a:lvl3pPr>
            <a:lvl4pPr marL="1200150" indent="-171450">
              <a:buSzPct val="75000"/>
              <a:buFontTx/>
              <a:buBlip>
                <a:blip r:embed="rId3"/>
              </a:buBlip>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95794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Subhead-Two Coloumn">
    <p:spTree>
      <p:nvGrpSpPr>
        <p:cNvPr id="1" name=""/>
        <p:cNvGrpSpPr/>
        <p:nvPr/>
      </p:nvGrpSpPr>
      <p:grpSpPr>
        <a:xfrm>
          <a:off x="0" y="0"/>
          <a:ext cx="0" cy="0"/>
          <a:chOff x="0" y="0"/>
          <a:chExt cx="0" cy="0"/>
        </a:xfrm>
      </p:grpSpPr>
      <p:sp>
        <p:nvSpPr>
          <p:cNvPr id="2" name="Title 1"/>
          <p:cNvSpPr>
            <a:spLocks noGrp="1"/>
          </p:cNvSpPr>
          <p:nvPr>
            <p:ph type="title"/>
          </p:nvPr>
        </p:nvSpPr>
        <p:spPr>
          <a:xfrm>
            <a:off x="399600" y="90000"/>
            <a:ext cx="8640000" cy="9000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399600" y="1134000"/>
            <a:ext cx="4248000" cy="630000"/>
          </a:xfrm>
        </p:spPr>
        <p:txBody>
          <a:bodyPr anchor="ctr" anchorCtr="0">
            <a:noAutofit/>
          </a:bodyPr>
          <a:lstStyle>
            <a:lvl1pPr marL="0" indent="0">
              <a:buNone/>
              <a:defRPr sz="2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C275CB38-F9AA-4B6F-B580-D2968ABF0CAF}" type="slidenum">
              <a:rPr lang="en-GB" smtClean="0"/>
              <a:t>‹#›</a:t>
            </a:fld>
            <a:endParaRPr lang="en-GB"/>
          </a:p>
        </p:txBody>
      </p:sp>
      <p:sp>
        <p:nvSpPr>
          <p:cNvPr id="10" name="Content Placeholder 2"/>
          <p:cNvSpPr>
            <a:spLocks noGrp="1"/>
          </p:cNvSpPr>
          <p:nvPr>
            <p:ph sz="half" idx="13"/>
          </p:nvPr>
        </p:nvSpPr>
        <p:spPr>
          <a:xfrm>
            <a:off x="399314" y="1872000"/>
            <a:ext cx="4248000" cy="2700000"/>
          </a:xfrm>
        </p:spPr>
        <p:txBody>
          <a:bodyPr/>
          <a:lstStyle>
            <a:lvl1pPr>
              <a:buSzPct val="125000"/>
              <a:defRPr/>
            </a:lvl1pPr>
            <a:lvl2pPr marL="514350" indent="-171450">
              <a:buSzPct val="105000"/>
              <a:buFont typeface="Wingdings" panose="05000000000000000000" pitchFamily="2" charset="2"/>
              <a:buChar char="§"/>
              <a:defRPr/>
            </a:lvl2pPr>
            <a:lvl3pPr marL="857250" indent="-171450">
              <a:buSzPct val="75000"/>
              <a:buFontTx/>
              <a:buBlip>
                <a:blip r:embed="rId2"/>
              </a:buBlip>
              <a:defRPr/>
            </a:lvl3pPr>
            <a:lvl4pPr marL="1200150" indent="-171450">
              <a:buSzPct val="75000"/>
              <a:buFontTx/>
              <a:buBlip>
                <a:blip r:embed="rId3"/>
              </a:buBlip>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1" name="Text Placeholder 2"/>
          <p:cNvSpPr>
            <a:spLocks noGrp="1"/>
          </p:cNvSpPr>
          <p:nvPr>
            <p:ph type="body" idx="14"/>
          </p:nvPr>
        </p:nvSpPr>
        <p:spPr>
          <a:xfrm>
            <a:off x="4788050" y="1134000"/>
            <a:ext cx="4248000" cy="630000"/>
          </a:xfrm>
        </p:spPr>
        <p:txBody>
          <a:bodyPr anchor="ctr" anchorCtr="0">
            <a:noAutofit/>
          </a:bodyPr>
          <a:lstStyle>
            <a:lvl1pPr marL="0" indent="0">
              <a:buNone/>
              <a:defRPr sz="2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Content Placeholder 2"/>
          <p:cNvSpPr>
            <a:spLocks noGrp="1"/>
          </p:cNvSpPr>
          <p:nvPr>
            <p:ph sz="half" idx="15"/>
          </p:nvPr>
        </p:nvSpPr>
        <p:spPr>
          <a:xfrm>
            <a:off x="4787764" y="1872000"/>
            <a:ext cx="4248000" cy="2700000"/>
          </a:xfrm>
        </p:spPr>
        <p:txBody>
          <a:bodyPr/>
          <a:lstStyle>
            <a:lvl1pPr>
              <a:buSzPct val="125000"/>
              <a:defRPr/>
            </a:lvl1pPr>
            <a:lvl2pPr marL="514350" indent="-171450">
              <a:buSzPct val="105000"/>
              <a:buFont typeface="Wingdings" panose="05000000000000000000" pitchFamily="2" charset="2"/>
              <a:buChar char="§"/>
              <a:defRPr/>
            </a:lvl2pPr>
            <a:lvl3pPr marL="857250" indent="-171450">
              <a:buSzPct val="75000"/>
              <a:buFontTx/>
              <a:buBlip>
                <a:blip r:embed="rId2"/>
              </a:buBlip>
              <a:defRPr/>
            </a:lvl3pPr>
            <a:lvl4pPr marL="1200150" indent="-171450">
              <a:buSzPct val="75000"/>
              <a:buFontTx/>
              <a:buBlip>
                <a:blip r:embed="rId3"/>
              </a:buBlip>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1753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Content and 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600" y="90000"/>
            <a:ext cx="3420000" cy="1260000"/>
          </a:xfrm>
        </p:spPr>
        <p:txBody>
          <a:bodyPr anchor="ctr" anchorCtr="0">
            <a:noAutofit/>
          </a:bodyPr>
          <a:lstStyle>
            <a:lvl1pPr>
              <a:defRPr sz="3000"/>
            </a:lvl1pPr>
          </a:lstStyle>
          <a:p>
            <a:r>
              <a:rPr lang="en-US"/>
              <a:t>Click to edit Master title style</a:t>
            </a:r>
            <a:endParaRPr lang="en-US" dirty="0"/>
          </a:p>
        </p:txBody>
      </p:sp>
      <p:sp>
        <p:nvSpPr>
          <p:cNvPr id="4" name="Text Placeholder 3"/>
          <p:cNvSpPr>
            <a:spLocks noGrp="1"/>
          </p:cNvSpPr>
          <p:nvPr>
            <p:ph type="body" sz="half" idx="2"/>
          </p:nvPr>
        </p:nvSpPr>
        <p:spPr>
          <a:xfrm>
            <a:off x="399600" y="1475999"/>
            <a:ext cx="3420000" cy="3096000"/>
          </a:xfrm>
        </p:spPr>
        <p:txBody>
          <a:bodyPr>
            <a:noAutofit/>
          </a:bodyPr>
          <a:lstStyle>
            <a:lvl1pPr marL="0" indent="0">
              <a:buNone/>
              <a:defRPr sz="2500" b="1"/>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275CB38-F9AA-4B6F-B580-D2968ABF0CAF}" type="slidenum">
              <a:rPr lang="en-GB" smtClean="0"/>
              <a:t>‹#›</a:t>
            </a:fld>
            <a:endParaRPr lang="en-GB"/>
          </a:p>
        </p:txBody>
      </p:sp>
      <p:sp>
        <p:nvSpPr>
          <p:cNvPr id="8" name="Content Placeholder 2"/>
          <p:cNvSpPr>
            <a:spLocks noGrp="1"/>
          </p:cNvSpPr>
          <p:nvPr>
            <p:ph sz="half" idx="1"/>
          </p:nvPr>
        </p:nvSpPr>
        <p:spPr>
          <a:xfrm>
            <a:off x="3960000" y="90000"/>
            <a:ext cx="5082167" cy="4482000"/>
          </a:xfrm>
        </p:spPr>
        <p:txBody>
          <a:bodyPr/>
          <a:lstStyle>
            <a:lvl1pPr>
              <a:buSzPct val="125000"/>
              <a:defRPr/>
            </a:lvl1pPr>
            <a:lvl2pPr marL="514350" indent="-171450">
              <a:buSzPct val="105000"/>
              <a:buFont typeface="Wingdings" panose="05000000000000000000" pitchFamily="2" charset="2"/>
              <a:buChar char="§"/>
              <a:defRPr/>
            </a:lvl2pPr>
            <a:lvl3pPr marL="857250" indent="-171450">
              <a:buSzPct val="75000"/>
              <a:buFontTx/>
              <a:buBlip>
                <a:blip r:embed="rId2"/>
              </a:buBlip>
              <a:defRPr/>
            </a:lvl3pPr>
            <a:lvl4pPr marL="1200150" indent="-171450">
              <a:buSzPct val="75000"/>
              <a:buFontTx/>
              <a:buBlip>
                <a:blip r:embed="rId3"/>
              </a:buBlip>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60994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275CB38-F9AA-4B6F-B580-D2968ABF0CAF}" type="slidenum">
              <a:rPr lang="en-GB" smtClean="0"/>
              <a:t>‹#›</a:t>
            </a:fld>
            <a:endParaRPr lang="en-GB"/>
          </a:p>
        </p:txBody>
      </p:sp>
    </p:spTree>
    <p:extLst>
      <p:ext uri="{BB962C8B-B14F-4D97-AF65-F5344CB8AC3E}">
        <p14:creationId xmlns:p14="http://schemas.microsoft.com/office/powerpoint/2010/main" val="2778182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with i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275CB38-F9AA-4B6F-B580-D2968ABF0CAF}" type="slidenum">
              <a:rPr lang="en-GB" smtClean="0"/>
              <a:t>‹#›</a:t>
            </a:fld>
            <a:endParaRPr lang="en-GB"/>
          </a:p>
        </p:txBody>
      </p:sp>
    </p:spTree>
    <p:extLst>
      <p:ext uri="{BB962C8B-B14F-4D97-AF65-F5344CB8AC3E}">
        <p14:creationId xmlns:p14="http://schemas.microsoft.com/office/powerpoint/2010/main" val="2204563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Total 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noFill/>
              </a:defRPr>
            </a:lvl1pPr>
          </a:lstStyle>
          <a:p>
            <a:endParaRPr lang="en-GB" dirty="0"/>
          </a:p>
        </p:txBody>
      </p:sp>
      <p:sp>
        <p:nvSpPr>
          <p:cNvPr id="4" name="Slide Number Placeholder 3"/>
          <p:cNvSpPr>
            <a:spLocks noGrp="1"/>
          </p:cNvSpPr>
          <p:nvPr>
            <p:ph type="sldNum" sz="quarter" idx="12"/>
          </p:nvPr>
        </p:nvSpPr>
        <p:spPr/>
        <p:txBody>
          <a:bodyPr/>
          <a:lstStyle>
            <a:lvl1pPr>
              <a:defRPr>
                <a:noFill/>
              </a:defRPr>
            </a:lvl1pPr>
          </a:lstStyle>
          <a:p>
            <a:fld id="{C275CB38-F9AA-4B6F-B580-D2968ABF0CAF}" type="slidenum">
              <a:rPr lang="en-GB" smtClean="0"/>
              <a:pPr/>
              <a:t>‹#›</a:t>
            </a:fld>
            <a:endParaRPr lang="en-GB" dirty="0"/>
          </a:p>
        </p:txBody>
      </p:sp>
    </p:spTree>
    <p:extLst>
      <p:ext uri="{BB962C8B-B14F-4D97-AF65-F5344CB8AC3E}">
        <p14:creationId xmlns:p14="http://schemas.microsoft.com/office/powerpoint/2010/main" val="3953608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1528175" y="4626000"/>
            <a:ext cx="5310000" cy="432000"/>
          </a:xfrm>
          <a:prstGeom prst="rect">
            <a:avLst/>
          </a:prstGeom>
        </p:spPr>
        <p:txBody>
          <a:bodyPr vert="horz" lIns="0" tIns="54000" rIns="0" bIns="54000" rtlCol="0" anchor="ctr"/>
          <a:lstStyle>
            <a:lvl1pPr algn="l">
              <a:defRPr sz="900">
                <a:solidFill>
                  <a:schemeClr val="tx1"/>
                </a:solidFill>
              </a:defRPr>
            </a:lvl1pPr>
          </a:lstStyle>
          <a:p>
            <a:endParaRPr lang="en-GB" dirty="0"/>
          </a:p>
        </p:txBody>
      </p:sp>
      <p:sp>
        <p:nvSpPr>
          <p:cNvPr id="6" name="Slide Number Placeholder 5"/>
          <p:cNvSpPr>
            <a:spLocks noGrp="1"/>
          </p:cNvSpPr>
          <p:nvPr>
            <p:ph type="sldNum" sz="quarter" idx="4"/>
          </p:nvPr>
        </p:nvSpPr>
        <p:spPr>
          <a:xfrm>
            <a:off x="399600" y="4770000"/>
            <a:ext cx="396000" cy="288000"/>
          </a:xfrm>
          <a:prstGeom prst="rect">
            <a:avLst/>
          </a:prstGeom>
        </p:spPr>
        <p:txBody>
          <a:bodyPr vert="horz" lIns="0" tIns="54000" rIns="0" bIns="54000" rtlCol="0" anchor="ctr"/>
          <a:lstStyle>
            <a:lvl1pPr algn="l">
              <a:defRPr sz="900">
                <a:solidFill>
                  <a:schemeClr val="tx1">
                    <a:tint val="75000"/>
                  </a:schemeClr>
                </a:solidFill>
              </a:defRPr>
            </a:lvl1pPr>
          </a:lstStyle>
          <a:p>
            <a:fld id="{C275CB38-F9AA-4B6F-B580-D2968ABF0CAF}" type="slidenum">
              <a:rPr lang="en-GB" smtClean="0"/>
              <a:pPr/>
              <a:t>‹#›</a:t>
            </a:fld>
            <a:endParaRPr lang="en-GB" dirty="0"/>
          </a:p>
        </p:txBody>
      </p:sp>
      <p:grpSp>
        <p:nvGrpSpPr>
          <p:cNvPr id="7" name="Group 6"/>
          <p:cNvGrpSpPr/>
          <p:nvPr userDrawn="1"/>
        </p:nvGrpSpPr>
        <p:grpSpPr>
          <a:xfrm>
            <a:off x="7438731" y="74277"/>
            <a:ext cx="1620000" cy="1620000"/>
            <a:chOff x="7470307" y="423179"/>
            <a:chExt cx="1620000" cy="1620000"/>
          </a:xfrm>
        </p:grpSpPr>
        <p:sp>
          <p:nvSpPr>
            <p:cNvPr id="8" name="Rectangle 7"/>
            <p:cNvSpPr>
              <a:spLocks noChangeAspect="1"/>
            </p:cNvSpPr>
            <p:nvPr userDrawn="1"/>
          </p:nvSpPr>
          <p:spPr>
            <a:xfrm>
              <a:off x="8099257" y="442229"/>
              <a:ext cx="972000" cy="9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a:spLocks noChangeAspect="1"/>
            </p:cNvSpPr>
            <p:nvPr userDrawn="1"/>
          </p:nvSpPr>
          <p:spPr>
            <a:xfrm>
              <a:off x="7470307" y="423179"/>
              <a:ext cx="1620000" cy="16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479056" y="4572027"/>
            <a:ext cx="1620000" cy="548648"/>
          </a:xfrm>
          <a:prstGeom prst="rect">
            <a:avLst/>
          </a:prstGeom>
        </p:spPr>
      </p:pic>
      <p:sp>
        <p:nvSpPr>
          <p:cNvPr id="2" name="Title Placeholder 1"/>
          <p:cNvSpPr>
            <a:spLocks noGrp="1"/>
          </p:cNvSpPr>
          <p:nvPr>
            <p:ph type="title"/>
          </p:nvPr>
        </p:nvSpPr>
        <p:spPr>
          <a:xfrm>
            <a:off x="399314" y="90000"/>
            <a:ext cx="8640000" cy="900000"/>
          </a:xfrm>
          <a:prstGeom prst="rect">
            <a:avLst/>
          </a:prstGeom>
        </p:spPr>
        <p:txBody>
          <a:bodyPr vert="horz" lIns="0" tIns="54000" rIns="0" bIns="5400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99314" y="1106172"/>
            <a:ext cx="8640000" cy="3296139"/>
          </a:xfrm>
          <a:prstGeom prst="rect">
            <a:avLst/>
          </a:prstGeom>
        </p:spPr>
        <p:txBody>
          <a:bodyPr vert="horz" lIns="0" tIns="54000" rIns="0" bIns="5400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2714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4" r:id="rId6"/>
    <p:sldLayoutId id="2147483666" r:id="rId7"/>
    <p:sldLayoutId id="2147483667" r:id="rId8"/>
    <p:sldLayoutId id="2147483672" r:id="rId9"/>
    <p:sldLayoutId id="2147483682" r:id="rId10"/>
    <p:sldLayoutId id="2147483681" r:id="rId11"/>
    <p:sldLayoutId id="2147483684" r:id="rId12"/>
    <p:sldLayoutId id="2147483683" r:id="rId13"/>
    <p:sldLayoutId id="2147483668" r:id="rId14"/>
    <p:sldLayoutId id="2147483675" r:id="rId15"/>
    <p:sldLayoutId id="2147483669" r:id="rId16"/>
    <p:sldLayoutId id="2147483673" r:id="rId17"/>
    <p:sldLayoutId id="2147483670" r:id="rId18"/>
    <p:sldLayoutId id="2147483671" r:id="rId19"/>
  </p:sldLayoutIdLst>
  <p:hf hdr="0" dt="0"/>
  <p:txStyles>
    <p:titleStyle>
      <a:lvl1pPr algn="l" defTabSz="6858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200" kern="1200">
          <a:solidFill>
            <a:schemeClr val="tx1"/>
          </a:solidFill>
          <a:latin typeface="+mn-lt"/>
          <a:ea typeface="+mn-ea"/>
          <a:cs typeface="+mn-cs"/>
        </a:defRPr>
      </a:lvl1pPr>
      <a:lvl2pPr marL="450000" indent="-180000" algn="l" defTabSz="6858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2pPr>
      <a:lvl3pPr marL="81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170000" indent="-180000" algn="l" defTabSz="685800" rtl="0" eaLnBrk="1" latinLnBrk="0" hangingPunct="1">
        <a:lnSpc>
          <a:spcPct val="100000"/>
        </a:lnSpc>
        <a:spcBef>
          <a:spcPts val="0"/>
        </a:spcBef>
        <a:spcAft>
          <a:spcPts val="600"/>
        </a:spcAft>
        <a:buFont typeface="Arial" panose="020B0604020202020204" pitchFamily="34" charset="0"/>
        <a:buChar char="•"/>
        <a:defRPr sz="1500" kern="1200">
          <a:solidFill>
            <a:schemeClr val="tx1"/>
          </a:solidFill>
          <a:latin typeface="+mn-lt"/>
          <a:ea typeface="+mn-ea"/>
          <a:cs typeface="+mn-cs"/>
        </a:defRPr>
      </a:lvl4pPr>
      <a:lvl5pPr marL="1530000" indent="-180000" algn="l" defTabSz="6858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 userDrawn="1">
          <p15:clr>
            <a:srgbClr val="F26B43"/>
          </p15:clr>
        </p15:guide>
        <p15:guide id="2" pos="2880" userDrawn="1">
          <p15:clr>
            <a:srgbClr val="F26B43"/>
          </p15:clr>
        </p15:guide>
        <p15:guide id="3" orient="horz" pos="1620" userDrawn="1">
          <p15:clr>
            <a:srgbClr val="F26B43"/>
          </p15:clr>
        </p15:guide>
        <p15:guide id="4" orient="horz" pos="3185" userDrawn="1">
          <p15:clr>
            <a:srgbClr val="F26B43"/>
          </p15:clr>
        </p15:guide>
        <p15:guide id="5" pos="5692" userDrawn="1">
          <p15:clr>
            <a:srgbClr val="F26B43"/>
          </p15:clr>
        </p15:guide>
        <p15:guide id="7" pos="2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0000" y="1946950"/>
            <a:ext cx="7507876" cy="663053"/>
          </a:xfrm>
        </p:spPr>
        <p:txBody>
          <a:bodyPr/>
          <a:lstStyle/>
          <a:p>
            <a:r>
              <a:rPr lang="en-US" dirty="0">
                <a:ea typeface="Neutra Text TF Demi" charset="0"/>
              </a:rPr>
              <a:t>Title: </a:t>
            </a:r>
            <a:r>
              <a:rPr lang="en-US" dirty="0" err="1">
                <a:ea typeface="Neutra Text TF Demi" charset="0"/>
              </a:rPr>
              <a:t>Sarabun</a:t>
            </a:r>
            <a:r>
              <a:rPr lang="en-US" dirty="0">
                <a:ea typeface="Neutra Text TF Demi" charset="0"/>
              </a:rPr>
              <a:t> Bold, 40 points</a:t>
            </a:r>
            <a:endParaRPr lang="en-GB" dirty="0"/>
          </a:p>
        </p:txBody>
      </p:sp>
      <p:pic>
        <p:nvPicPr>
          <p:cNvPr id="13" name="Picture 12">
            <a:extLst>
              <a:ext uri="{FF2B5EF4-FFF2-40B4-BE49-F238E27FC236}">
                <a16:creationId xmlns:a16="http://schemas.microsoft.com/office/drawing/2014/main" id="{08A8755A-02AA-4949-9DF1-378C8F610FBB}"/>
              </a:ext>
            </a:extLst>
          </p:cNvPr>
          <p:cNvPicPr>
            <a:picLocks noChangeAspect="1"/>
          </p:cNvPicPr>
          <p:nvPr/>
        </p:nvPicPr>
        <p:blipFill>
          <a:blip r:embed="rId3">
            <a:lum bright="14000"/>
          </a:blip>
          <a:stretch>
            <a:fillRect/>
          </a:stretch>
        </p:blipFill>
        <p:spPr>
          <a:xfrm>
            <a:off x="0" y="-19878"/>
            <a:ext cx="9144000" cy="4572000"/>
          </a:xfrm>
          <a:prstGeom prst="rect">
            <a:avLst/>
          </a:prstGeom>
          <a:ln w="12700">
            <a:noFill/>
          </a:ln>
          <a:effectLst>
            <a:glow>
              <a:schemeClr val="accent1"/>
            </a:glow>
            <a:reflection endPos="0" dist="50800" dir="5400000" sy="-100000" algn="bl" rotWithShape="0"/>
          </a:effectLst>
        </p:spPr>
      </p:pic>
      <p:pic>
        <p:nvPicPr>
          <p:cNvPr id="5" name="Picture 4">
            <a:extLst>
              <a:ext uri="{FF2B5EF4-FFF2-40B4-BE49-F238E27FC236}">
                <a16:creationId xmlns:a16="http://schemas.microsoft.com/office/drawing/2014/main" id="{86DEB48C-BC70-4584-9D18-B93EFAAE7CC8}"/>
              </a:ext>
            </a:extLst>
          </p:cNvPr>
          <p:cNvPicPr>
            <a:picLocks noChangeAspect="1"/>
          </p:cNvPicPr>
          <p:nvPr/>
        </p:nvPicPr>
        <p:blipFill rotWithShape="1">
          <a:blip r:embed="rId4"/>
          <a:srcRect l="12060" t="2" r="42093" b="-4125"/>
          <a:stretch/>
        </p:blipFill>
        <p:spPr>
          <a:xfrm>
            <a:off x="3028949" y="3194469"/>
            <a:ext cx="3111501" cy="403984"/>
          </a:xfrm>
          <a:prstGeom prst="rect">
            <a:avLst/>
          </a:prstGeom>
          <a:ln w="9525">
            <a:solidFill>
              <a:schemeClr val="tx1">
                <a:lumMod val="95000"/>
                <a:lumOff val="5000"/>
              </a:schemeClr>
            </a:solidFill>
          </a:ln>
        </p:spPr>
      </p:pic>
      <p:pic>
        <p:nvPicPr>
          <p:cNvPr id="4" name="Picture 3">
            <a:extLst>
              <a:ext uri="{FF2B5EF4-FFF2-40B4-BE49-F238E27FC236}">
                <a16:creationId xmlns:a16="http://schemas.microsoft.com/office/drawing/2014/main" id="{637372D9-B7EE-4280-9330-24B4A1DC1E1A}"/>
              </a:ext>
            </a:extLst>
          </p:cNvPr>
          <p:cNvPicPr>
            <a:picLocks noChangeAspect="1"/>
          </p:cNvPicPr>
          <p:nvPr/>
        </p:nvPicPr>
        <p:blipFill rotWithShape="1">
          <a:blip r:embed="rId5"/>
          <a:srcRect l="9898" t="23251" r="9972" b="28159"/>
          <a:stretch/>
        </p:blipFill>
        <p:spPr>
          <a:xfrm>
            <a:off x="2381794" y="1286284"/>
            <a:ext cx="4380411" cy="1165336"/>
          </a:xfrm>
          <a:prstGeom prst="rect">
            <a:avLst/>
          </a:prstGeom>
          <a:ln w="9525">
            <a:solidFill>
              <a:schemeClr val="tx1">
                <a:lumMod val="95000"/>
                <a:lumOff val="5000"/>
              </a:schemeClr>
            </a:solidFill>
          </a:ln>
        </p:spPr>
      </p:pic>
    </p:spTree>
    <p:extLst>
      <p:ext uri="{BB962C8B-B14F-4D97-AF65-F5344CB8AC3E}">
        <p14:creationId xmlns:p14="http://schemas.microsoft.com/office/powerpoint/2010/main" val="2397367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00FA9-D1E7-449D-A9CA-A2841CDFC77C}"/>
              </a:ext>
            </a:extLst>
          </p:cNvPr>
          <p:cNvSpPr>
            <a:spLocks noGrp="1"/>
          </p:cNvSpPr>
          <p:nvPr>
            <p:ph type="title"/>
          </p:nvPr>
        </p:nvSpPr>
        <p:spPr/>
        <p:txBody>
          <a:bodyPr/>
          <a:lstStyle/>
          <a:p>
            <a:r>
              <a:rPr lang="en-IN" sz="2400" dirty="0"/>
              <a:t>Parties involved drive coverage</a:t>
            </a:r>
            <a:endParaRPr lang="en-GB" sz="2400" dirty="0"/>
          </a:p>
        </p:txBody>
      </p:sp>
      <p:sp>
        <p:nvSpPr>
          <p:cNvPr id="5" name="Slide Number Placeholder 4">
            <a:extLst>
              <a:ext uri="{FF2B5EF4-FFF2-40B4-BE49-F238E27FC236}">
                <a16:creationId xmlns:a16="http://schemas.microsoft.com/office/drawing/2014/main" id="{698CBC13-7E75-4832-89CB-2CD748DD1451}"/>
              </a:ext>
            </a:extLst>
          </p:cNvPr>
          <p:cNvSpPr>
            <a:spLocks noGrp="1"/>
          </p:cNvSpPr>
          <p:nvPr>
            <p:ph type="sldNum" sz="quarter" idx="12"/>
          </p:nvPr>
        </p:nvSpPr>
        <p:spPr/>
        <p:txBody>
          <a:bodyPr/>
          <a:lstStyle/>
          <a:p>
            <a:fld id="{C275CB38-F9AA-4B6F-B580-D2968ABF0CAF}" type="slidenum">
              <a:rPr lang="en-GB" smtClean="0"/>
              <a:t>10</a:t>
            </a:fld>
            <a:endParaRPr lang="en-GB"/>
          </a:p>
        </p:txBody>
      </p:sp>
      <p:sp>
        <p:nvSpPr>
          <p:cNvPr id="9" name="Oval 8">
            <a:extLst>
              <a:ext uri="{FF2B5EF4-FFF2-40B4-BE49-F238E27FC236}">
                <a16:creationId xmlns:a16="http://schemas.microsoft.com/office/drawing/2014/main" id="{F3746E3A-D4C1-4E16-9666-C8D5193392E2}"/>
              </a:ext>
            </a:extLst>
          </p:cNvPr>
          <p:cNvSpPr/>
          <p:nvPr/>
        </p:nvSpPr>
        <p:spPr>
          <a:xfrm>
            <a:off x="0" y="-4400"/>
            <a:ext cx="396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endParaRPr lang="en-GB" dirty="0"/>
          </a:p>
        </p:txBody>
      </p:sp>
      <p:sp>
        <p:nvSpPr>
          <p:cNvPr id="3" name="Rectangle: Rounded Corners 2">
            <a:extLst>
              <a:ext uri="{FF2B5EF4-FFF2-40B4-BE49-F238E27FC236}">
                <a16:creationId xmlns:a16="http://schemas.microsoft.com/office/drawing/2014/main" id="{82F46B0F-6AF6-45D3-A295-0DA9ED73780F}"/>
              </a:ext>
            </a:extLst>
          </p:cNvPr>
          <p:cNvSpPr/>
          <p:nvPr/>
        </p:nvSpPr>
        <p:spPr>
          <a:xfrm>
            <a:off x="415818" y="1007208"/>
            <a:ext cx="1222992" cy="482620"/>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Coverage: 22</a:t>
            </a:r>
            <a:endParaRPr lang="en-GB" dirty="0"/>
          </a:p>
        </p:txBody>
      </p:sp>
      <p:sp>
        <p:nvSpPr>
          <p:cNvPr id="13" name="Rectangle: Rounded Corners 12">
            <a:extLst>
              <a:ext uri="{FF2B5EF4-FFF2-40B4-BE49-F238E27FC236}">
                <a16:creationId xmlns:a16="http://schemas.microsoft.com/office/drawing/2014/main" id="{8D8B33E3-3347-4F27-B205-05A22022FC24}"/>
              </a:ext>
            </a:extLst>
          </p:cNvPr>
          <p:cNvSpPr/>
          <p:nvPr/>
        </p:nvSpPr>
        <p:spPr>
          <a:xfrm>
            <a:off x="4946344" y="986140"/>
            <a:ext cx="1222992" cy="482621"/>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Coverage: 50</a:t>
            </a:r>
            <a:endParaRPr lang="en-GB" dirty="0"/>
          </a:p>
        </p:txBody>
      </p:sp>
      <p:sp>
        <p:nvSpPr>
          <p:cNvPr id="14" name="TextBox 13">
            <a:extLst>
              <a:ext uri="{FF2B5EF4-FFF2-40B4-BE49-F238E27FC236}">
                <a16:creationId xmlns:a16="http://schemas.microsoft.com/office/drawing/2014/main" id="{1A1C62C2-1CE9-4750-8946-EDB0355B92A8}"/>
              </a:ext>
            </a:extLst>
          </p:cNvPr>
          <p:cNvSpPr txBox="1"/>
          <p:nvPr/>
        </p:nvSpPr>
        <p:spPr>
          <a:xfrm>
            <a:off x="269000" y="2536453"/>
            <a:ext cx="4176000" cy="1962076"/>
          </a:xfrm>
          <a:prstGeom prst="rect">
            <a:avLst/>
          </a:prstGeom>
          <a:noFill/>
          <a:ln>
            <a:solidFill>
              <a:schemeClr val="bg1">
                <a:lumMod val="50000"/>
              </a:schemeClr>
            </a:solidFill>
          </a:ln>
        </p:spPr>
        <p:txBody>
          <a:bodyPr wrap="square" rtlCol="0">
            <a:spAutoFit/>
          </a:bodyPr>
          <a:lstStyle/>
          <a:p>
            <a:pPr algn="just"/>
            <a:r>
              <a:rPr lang="en-IN" b="1" dirty="0">
                <a:latin typeface="Neutra Text TF Book"/>
              </a:rPr>
              <a:t>Context: </a:t>
            </a:r>
            <a:r>
              <a:rPr lang="en-IN" dirty="0">
                <a:latin typeface="Neutra Text TF Book"/>
              </a:rPr>
              <a:t>The mass discontent in the state dates back to its 2011 census count. Post agitation by the Meitei (valley) community, to introduce an Inner Line Permit system to distinguish between ‘</a:t>
            </a:r>
            <a:r>
              <a:rPr lang="en-IN" dirty="0" err="1">
                <a:latin typeface="Neutra Text TF Book"/>
              </a:rPr>
              <a:t>Manipuris</a:t>
            </a:r>
            <a:r>
              <a:rPr lang="en-IN" dirty="0">
                <a:latin typeface="Neutra Text TF Book"/>
              </a:rPr>
              <a:t>’ and ‘non-</a:t>
            </a:r>
            <a:r>
              <a:rPr lang="en-IN" dirty="0" err="1">
                <a:latin typeface="Neutra Text TF Book"/>
              </a:rPr>
              <a:t>Manipuris</a:t>
            </a:r>
            <a:r>
              <a:rPr lang="en-IN" dirty="0">
                <a:latin typeface="Neutra Text TF Book"/>
              </a:rPr>
              <a:t>’, three Bills were introduced and passed in the legislative assembly. The ‘Hill Tribes’, however, did not agree with such a system. This mutual disagreement between the two communities has been a major aggravator in this conflict.</a:t>
            </a:r>
          </a:p>
        </p:txBody>
      </p:sp>
      <p:sp>
        <p:nvSpPr>
          <p:cNvPr id="15" name="TextBox 14">
            <a:extLst>
              <a:ext uri="{FF2B5EF4-FFF2-40B4-BE49-F238E27FC236}">
                <a16:creationId xmlns:a16="http://schemas.microsoft.com/office/drawing/2014/main" id="{C74629F8-737B-4751-9A77-5ECDCDD4F524}"/>
              </a:ext>
            </a:extLst>
          </p:cNvPr>
          <p:cNvSpPr txBox="1"/>
          <p:nvPr/>
        </p:nvSpPr>
        <p:spPr>
          <a:xfrm>
            <a:off x="4914900" y="2539238"/>
            <a:ext cx="3960100" cy="1962076"/>
          </a:xfrm>
          <a:prstGeom prst="rect">
            <a:avLst/>
          </a:prstGeom>
          <a:noFill/>
          <a:ln>
            <a:solidFill>
              <a:schemeClr val="bg1">
                <a:lumMod val="50000"/>
              </a:schemeClr>
            </a:solidFill>
          </a:ln>
        </p:spPr>
        <p:txBody>
          <a:bodyPr wrap="square" rtlCol="0">
            <a:spAutoFit/>
          </a:bodyPr>
          <a:lstStyle/>
          <a:p>
            <a:pPr algn="just"/>
            <a:r>
              <a:rPr lang="en-IN" b="1" dirty="0">
                <a:latin typeface="Neutra Text TF Book"/>
              </a:rPr>
              <a:t>Context</a:t>
            </a:r>
            <a:r>
              <a:rPr lang="en-IN" dirty="0">
                <a:latin typeface="Neutra Text TF Book"/>
              </a:rPr>
              <a:t>: A petition was filed by an activist against illegal constructions built along the beach in </a:t>
            </a:r>
            <a:r>
              <a:rPr lang="en-IN" dirty="0" err="1">
                <a:latin typeface="Neutra Text TF Book"/>
              </a:rPr>
              <a:t>Alibaug</a:t>
            </a:r>
            <a:r>
              <a:rPr lang="en-IN" dirty="0">
                <a:latin typeface="Neutra Text TF Book"/>
              </a:rPr>
              <a:t>, Raigad district. The 160-170 illegal buildings, largely bungalows, were unauthorised and built within the low and high tide areas, and were in violation of Maharashtra Coastal Zone Management </a:t>
            </a:r>
            <a:r>
              <a:rPr lang="en-GB" dirty="0">
                <a:latin typeface="Neutra Text TF Book"/>
              </a:rPr>
              <a:t>Authority rules.</a:t>
            </a:r>
          </a:p>
          <a:p>
            <a:pPr algn="just"/>
            <a:endParaRPr lang="en-IN" dirty="0">
              <a:latin typeface="Neutra Text TF Book"/>
            </a:endParaRPr>
          </a:p>
          <a:p>
            <a:pPr algn="just"/>
            <a:endParaRPr lang="en-GB" dirty="0">
              <a:latin typeface="Neutra Text TF Book"/>
            </a:endParaRPr>
          </a:p>
        </p:txBody>
      </p:sp>
      <p:sp>
        <p:nvSpPr>
          <p:cNvPr id="4" name="TextBox 3">
            <a:extLst>
              <a:ext uri="{FF2B5EF4-FFF2-40B4-BE49-F238E27FC236}">
                <a16:creationId xmlns:a16="http://schemas.microsoft.com/office/drawing/2014/main" id="{3F0C629B-82B5-4003-AAD0-1956E54503E5}"/>
              </a:ext>
            </a:extLst>
          </p:cNvPr>
          <p:cNvSpPr txBox="1"/>
          <p:nvPr/>
        </p:nvSpPr>
        <p:spPr>
          <a:xfrm>
            <a:off x="1751173" y="929163"/>
            <a:ext cx="2506056" cy="507831"/>
          </a:xfrm>
          <a:prstGeom prst="rect">
            <a:avLst/>
          </a:prstGeom>
          <a:noFill/>
        </p:spPr>
        <p:txBody>
          <a:bodyPr wrap="square" rtlCol="0">
            <a:spAutoFit/>
          </a:bodyPr>
          <a:lstStyle/>
          <a:p>
            <a:r>
              <a:rPr lang="en-IN" dirty="0"/>
              <a:t>People potentially impacted: </a:t>
            </a:r>
            <a:r>
              <a:rPr lang="en-GB" b="1" dirty="0"/>
              <a:t>2,000,000-3,000,000</a:t>
            </a:r>
            <a:endParaRPr lang="en-GB" dirty="0"/>
          </a:p>
        </p:txBody>
      </p:sp>
      <p:sp>
        <p:nvSpPr>
          <p:cNvPr id="12" name="TextBox 11">
            <a:extLst>
              <a:ext uri="{FF2B5EF4-FFF2-40B4-BE49-F238E27FC236}">
                <a16:creationId xmlns:a16="http://schemas.microsoft.com/office/drawing/2014/main" id="{C571F106-43C9-4545-B5FB-735E41875529}"/>
              </a:ext>
            </a:extLst>
          </p:cNvPr>
          <p:cNvSpPr txBox="1"/>
          <p:nvPr/>
        </p:nvSpPr>
        <p:spPr>
          <a:xfrm>
            <a:off x="6284890" y="916635"/>
            <a:ext cx="2506056" cy="515526"/>
          </a:xfrm>
          <a:prstGeom prst="rect">
            <a:avLst/>
          </a:prstGeom>
          <a:noFill/>
        </p:spPr>
        <p:txBody>
          <a:bodyPr wrap="square" rtlCol="0">
            <a:spAutoFit/>
          </a:bodyPr>
          <a:lstStyle/>
          <a:p>
            <a:r>
              <a:rPr lang="en-IN" dirty="0"/>
              <a:t>People potentially impacted: </a:t>
            </a:r>
            <a:r>
              <a:rPr lang="en-GB" b="1" dirty="0"/>
              <a:t>600-700</a:t>
            </a:r>
            <a:endParaRPr lang="en-GB" dirty="0"/>
          </a:p>
        </p:txBody>
      </p:sp>
      <p:graphicFrame>
        <p:nvGraphicFramePr>
          <p:cNvPr id="7" name="Table 6">
            <a:extLst>
              <a:ext uri="{FF2B5EF4-FFF2-40B4-BE49-F238E27FC236}">
                <a16:creationId xmlns:a16="http://schemas.microsoft.com/office/drawing/2014/main" id="{B31EC40B-289C-46F1-813C-0EE168784B73}"/>
              </a:ext>
            </a:extLst>
          </p:cNvPr>
          <p:cNvGraphicFramePr>
            <a:graphicFrameLocks noGrp="1"/>
          </p:cNvGraphicFramePr>
          <p:nvPr>
            <p:extLst>
              <p:ext uri="{D42A27DB-BD31-4B8C-83A1-F6EECF244321}">
                <p14:modId xmlns:p14="http://schemas.microsoft.com/office/powerpoint/2010/main" val="57935777"/>
              </p:ext>
            </p:extLst>
          </p:nvPr>
        </p:nvGraphicFramePr>
        <p:xfrm>
          <a:off x="242712" y="1541970"/>
          <a:ext cx="4202288" cy="822960"/>
        </p:xfrm>
        <a:graphic>
          <a:graphicData uri="http://schemas.openxmlformats.org/drawingml/2006/table">
            <a:tbl>
              <a:tblPr firstRow="1" bandRow="1">
                <a:tableStyleId>{5C22544A-7EE6-4342-B048-85BDC9FD1C3A}</a:tableStyleId>
              </a:tblPr>
              <a:tblGrid>
                <a:gridCol w="2101144">
                  <a:extLst>
                    <a:ext uri="{9D8B030D-6E8A-4147-A177-3AD203B41FA5}">
                      <a16:colId xmlns:a16="http://schemas.microsoft.com/office/drawing/2014/main" val="2253114314"/>
                    </a:ext>
                  </a:extLst>
                </a:gridCol>
                <a:gridCol w="2101144">
                  <a:extLst>
                    <a:ext uri="{9D8B030D-6E8A-4147-A177-3AD203B41FA5}">
                      <a16:colId xmlns:a16="http://schemas.microsoft.com/office/drawing/2014/main" val="4013920453"/>
                    </a:ext>
                  </a:extLst>
                </a:gridCol>
              </a:tblGrid>
              <a:tr h="244729">
                <a:tc>
                  <a:txBody>
                    <a:bodyPr/>
                    <a:lstStyle/>
                    <a:p>
                      <a:pPr algn="l"/>
                      <a:r>
                        <a:rPr lang="en-IN" sz="1200" b="1" dirty="0">
                          <a:solidFill>
                            <a:schemeClr val="bg1"/>
                          </a:solidFill>
                          <a:latin typeface="Neutra Text TF Book"/>
                          <a:cs typeface="Times New Roman" panose="02020603050405020304" pitchFamily="18" charset="0"/>
                        </a:rPr>
                        <a:t>Conflict</a:t>
                      </a:r>
                      <a:endParaRPr lang="en-GB" sz="1200" b="1" dirty="0">
                        <a:solidFill>
                          <a:schemeClr val="bg1"/>
                        </a:solidFill>
                        <a:latin typeface="Neutra Text TF Book"/>
                        <a:cs typeface="Times New Roman" panose="02020603050405020304" pitchFamily="18" charset="0"/>
                      </a:endParaRPr>
                    </a:p>
                  </a:txBody>
                  <a:tcPr anchor="ctr">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l"/>
                      <a:r>
                        <a:rPr lang="en-IN" sz="1200" b="1" dirty="0">
                          <a:solidFill>
                            <a:schemeClr val="bg1"/>
                          </a:solidFill>
                          <a:latin typeface="Neutra Text TF Book"/>
                          <a:cs typeface="Times New Roman" panose="02020603050405020304" pitchFamily="18" charset="0"/>
                        </a:rPr>
                        <a:t>Manipur Bills</a:t>
                      </a:r>
                      <a:endParaRPr lang="en-GB" sz="1200" b="1" dirty="0">
                        <a:solidFill>
                          <a:schemeClr val="bg1"/>
                        </a:solidFill>
                        <a:latin typeface="Neutra Text TF Book"/>
                        <a:cs typeface="Times New Roman" panose="02020603050405020304" pitchFamily="18" charset="0"/>
                      </a:endParaRPr>
                    </a:p>
                  </a:txBody>
                  <a:tcPr anchor="ctr">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69864653"/>
                  </a:ext>
                </a:extLst>
              </a:tr>
              <a:tr h="244729">
                <a:tc>
                  <a:txBody>
                    <a:bodyPr/>
                    <a:lstStyle/>
                    <a:p>
                      <a:pPr algn="l"/>
                      <a:r>
                        <a:rPr lang="en-IN" sz="1200" b="1" dirty="0">
                          <a:solidFill>
                            <a:schemeClr val="bg1"/>
                          </a:solidFill>
                          <a:latin typeface="Neutra Text TF Book"/>
                          <a:cs typeface="Times New Roman" panose="02020603050405020304" pitchFamily="18" charset="0"/>
                        </a:rPr>
                        <a:t>Region</a:t>
                      </a:r>
                      <a:endParaRPr lang="en-GB" sz="1200" b="1" dirty="0">
                        <a:solidFill>
                          <a:schemeClr val="bg1"/>
                        </a:solidFill>
                        <a:latin typeface="Neutra Text TF Book"/>
                        <a:cs typeface="Times New Roman" panose="02020603050405020304" pitchFamily="18" charset="0"/>
                      </a:endParaRPr>
                    </a:p>
                  </a:txBody>
                  <a:tcPr anchor="ctr">
                    <a:lnT w="12700" cap="flat" cmpd="sng" algn="ctr">
                      <a:solidFill>
                        <a:schemeClr val="bg1"/>
                      </a:solidFill>
                      <a:prstDash val="solid"/>
                      <a:round/>
                      <a:headEnd type="none" w="med" len="med"/>
                      <a:tailEnd type="none" w="med" len="med"/>
                    </a:lnT>
                    <a:solidFill>
                      <a:schemeClr val="tx2">
                        <a:lumMod val="75000"/>
                      </a:schemeClr>
                    </a:solidFill>
                  </a:tcPr>
                </a:tc>
                <a:tc>
                  <a:txBody>
                    <a:bodyPr/>
                    <a:lstStyle/>
                    <a:p>
                      <a:pPr algn="l"/>
                      <a:r>
                        <a:rPr lang="en-IN" sz="1200" b="1" dirty="0">
                          <a:solidFill>
                            <a:schemeClr val="bg1"/>
                          </a:solidFill>
                          <a:latin typeface="Neutra Text TF Book"/>
                          <a:cs typeface="Times New Roman" panose="02020603050405020304" pitchFamily="18" charset="0"/>
                        </a:rPr>
                        <a:t>Rural</a:t>
                      </a:r>
                      <a:endParaRPr lang="en-GB" sz="1200" b="1" dirty="0">
                        <a:solidFill>
                          <a:schemeClr val="bg1"/>
                        </a:solidFill>
                        <a:latin typeface="Neutra Text TF Book"/>
                        <a:cs typeface="Times New Roman" panose="02020603050405020304" pitchFamily="18" charset="0"/>
                      </a:endParaRPr>
                    </a:p>
                  </a:txBody>
                  <a:tcPr anchor="ctr">
                    <a:lnT w="12700" cap="flat" cmpd="sng" algn="ctr">
                      <a:solidFill>
                        <a:schemeClr val="bg1"/>
                      </a:solidFill>
                      <a:prstDash val="solid"/>
                      <a:round/>
                      <a:headEnd type="none" w="med" len="med"/>
                      <a:tailEnd type="none" w="med" len="med"/>
                    </a:lnT>
                    <a:solidFill>
                      <a:schemeClr val="bg1">
                        <a:lumMod val="50000"/>
                      </a:schemeClr>
                    </a:solidFill>
                  </a:tcPr>
                </a:tc>
                <a:extLst>
                  <a:ext uri="{0D108BD9-81ED-4DB2-BD59-A6C34878D82A}">
                    <a16:rowId xmlns:a16="http://schemas.microsoft.com/office/drawing/2014/main" val="987004902"/>
                  </a:ext>
                </a:extLst>
              </a:tr>
              <a:tr h="244729">
                <a:tc>
                  <a:txBody>
                    <a:bodyPr/>
                    <a:lstStyle/>
                    <a:p>
                      <a:pPr algn="l"/>
                      <a:r>
                        <a:rPr lang="en-IN" sz="1200" b="1" dirty="0">
                          <a:solidFill>
                            <a:schemeClr val="bg1"/>
                          </a:solidFill>
                          <a:latin typeface="Neutra Text TF Book"/>
                          <a:cs typeface="Times New Roman" panose="02020603050405020304" pitchFamily="18" charset="0"/>
                        </a:rPr>
                        <a:t>Parties involved</a:t>
                      </a:r>
                      <a:endParaRPr lang="en-GB" sz="1200" b="1" dirty="0">
                        <a:solidFill>
                          <a:schemeClr val="bg1"/>
                        </a:solidFill>
                        <a:latin typeface="Neutra Text TF Book"/>
                        <a:cs typeface="Times New Roman" panose="02020603050405020304" pitchFamily="18" charset="0"/>
                      </a:endParaRPr>
                    </a:p>
                  </a:txBody>
                  <a:tcPr anchor="ctr">
                    <a:solidFill>
                      <a:schemeClr val="tx2">
                        <a:lumMod val="75000"/>
                      </a:schemeClr>
                    </a:solidFill>
                  </a:tcPr>
                </a:tc>
                <a:tc>
                  <a:txBody>
                    <a:bodyPr/>
                    <a:lstStyle/>
                    <a:p>
                      <a:pPr algn="l"/>
                      <a:r>
                        <a:rPr lang="en-IN" sz="1200" b="1" dirty="0">
                          <a:solidFill>
                            <a:schemeClr val="bg1"/>
                          </a:solidFill>
                          <a:latin typeface="Neutra Text TF Book"/>
                          <a:cs typeface="Times New Roman" panose="02020603050405020304" pitchFamily="18" charset="0"/>
                        </a:rPr>
                        <a:t>State, community</a:t>
                      </a:r>
                      <a:endParaRPr lang="en-GB" sz="1200" b="1" dirty="0">
                        <a:solidFill>
                          <a:schemeClr val="bg1"/>
                        </a:solidFill>
                        <a:latin typeface="Neutra Text TF Book"/>
                        <a:cs typeface="Times New Roman" panose="02020603050405020304" pitchFamily="18" charset="0"/>
                      </a:endParaRPr>
                    </a:p>
                  </a:txBody>
                  <a:tcPr anchor="ctr">
                    <a:solidFill>
                      <a:schemeClr val="bg1">
                        <a:lumMod val="50000"/>
                      </a:schemeClr>
                    </a:solidFill>
                  </a:tcPr>
                </a:tc>
                <a:extLst>
                  <a:ext uri="{0D108BD9-81ED-4DB2-BD59-A6C34878D82A}">
                    <a16:rowId xmlns:a16="http://schemas.microsoft.com/office/drawing/2014/main" val="861047789"/>
                  </a:ext>
                </a:extLst>
              </a:tr>
            </a:tbl>
          </a:graphicData>
        </a:graphic>
      </p:graphicFrame>
      <p:graphicFrame>
        <p:nvGraphicFramePr>
          <p:cNvPr id="16" name="Table 15">
            <a:extLst>
              <a:ext uri="{FF2B5EF4-FFF2-40B4-BE49-F238E27FC236}">
                <a16:creationId xmlns:a16="http://schemas.microsoft.com/office/drawing/2014/main" id="{285A3AA7-CE33-4297-A760-2FE5836E1386}"/>
              </a:ext>
            </a:extLst>
          </p:cNvPr>
          <p:cNvGraphicFramePr>
            <a:graphicFrameLocks noGrp="1"/>
          </p:cNvGraphicFramePr>
          <p:nvPr>
            <p:extLst>
              <p:ext uri="{D42A27DB-BD31-4B8C-83A1-F6EECF244321}">
                <p14:modId xmlns:p14="http://schemas.microsoft.com/office/powerpoint/2010/main" val="626326566"/>
              </p:ext>
            </p:extLst>
          </p:nvPr>
        </p:nvGraphicFramePr>
        <p:xfrm>
          <a:off x="4914900" y="1545529"/>
          <a:ext cx="4011790" cy="822960"/>
        </p:xfrm>
        <a:graphic>
          <a:graphicData uri="http://schemas.openxmlformats.org/drawingml/2006/table">
            <a:tbl>
              <a:tblPr firstRow="1" bandRow="1">
                <a:tableStyleId>{5C22544A-7EE6-4342-B048-85BDC9FD1C3A}</a:tableStyleId>
              </a:tblPr>
              <a:tblGrid>
                <a:gridCol w="2005895">
                  <a:extLst>
                    <a:ext uri="{9D8B030D-6E8A-4147-A177-3AD203B41FA5}">
                      <a16:colId xmlns:a16="http://schemas.microsoft.com/office/drawing/2014/main" val="2253114314"/>
                    </a:ext>
                  </a:extLst>
                </a:gridCol>
                <a:gridCol w="2005895">
                  <a:extLst>
                    <a:ext uri="{9D8B030D-6E8A-4147-A177-3AD203B41FA5}">
                      <a16:colId xmlns:a16="http://schemas.microsoft.com/office/drawing/2014/main" val="4013920453"/>
                    </a:ext>
                  </a:extLst>
                </a:gridCol>
              </a:tblGrid>
              <a:tr h="244729">
                <a:tc>
                  <a:txBody>
                    <a:bodyPr/>
                    <a:lstStyle/>
                    <a:p>
                      <a:pPr algn="l"/>
                      <a:r>
                        <a:rPr lang="en-IN" sz="1200" b="1" dirty="0">
                          <a:solidFill>
                            <a:schemeClr val="bg1"/>
                          </a:solidFill>
                          <a:latin typeface="Neutra Text TF Book"/>
                          <a:cs typeface="Times New Roman" panose="02020603050405020304" pitchFamily="18" charset="0"/>
                        </a:rPr>
                        <a:t>Conflict</a:t>
                      </a:r>
                      <a:endParaRPr lang="en-GB" sz="1200" b="1" dirty="0">
                        <a:solidFill>
                          <a:schemeClr val="bg1"/>
                        </a:solidFill>
                        <a:latin typeface="Neutra Text TF Book"/>
                        <a:cs typeface="Times New Roman" panose="02020603050405020304" pitchFamily="18" charset="0"/>
                      </a:endParaRPr>
                    </a:p>
                  </a:txBody>
                  <a:tcPr anchor="ctr">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l"/>
                      <a:r>
                        <a:rPr lang="en-IN" sz="1200" b="1" dirty="0" err="1">
                          <a:solidFill>
                            <a:schemeClr val="bg1"/>
                          </a:solidFill>
                          <a:latin typeface="Neutra Text TF Book"/>
                          <a:cs typeface="Times New Roman" panose="02020603050405020304" pitchFamily="18" charset="0"/>
                        </a:rPr>
                        <a:t>Alibaug</a:t>
                      </a:r>
                      <a:r>
                        <a:rPr lang="en-IN" sz="1200" b="1" dirty="0">
                          <a:solidFill>
                            <a:schemeClr val="bg1"/>
                          </a:solidFill>
                          <a:latin typeface="Neutra Text TF Book"/>
                          <a:cs typeface="Times New Roman" panose="02020603050405020304" pitchFamily="18" charset="0"/>
                        </a:rPr>
                        <a:t> Illegal Structures</a:t>
                      </a:r>
                      <a:endParaRPr lang="en-GB" sz="1200" b="1" dirty="0">
                        <a:solidFill>
                          <a:schemeClr val="bg1"/>
                        </a:solidFill>
                        <a:latin typeface="Neutra Text TF Book"/>
                        <a:cs typeface="Times New Roman" panose="02020603050405020304" pitchFamily="18" charset="0"/>
                      </a:endParaRPr>
                    </a:p>
                  </a:txBody>
                  <a:tcPr anchor="ctr">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69864653"/>
                  </a:ext>
                </a:extLst>
              </a:tr>
              <a:tr h="244729">
                <a:tc>
                  <a:txBody>
                    <a:bodyPr/>
                    <a:lstStyle/>
                    <a:p>
                      <a:pPr algn="l"/>
                      <a:r>
                        <a:rPr lang="en-IN" sz="1200" b="1" dirty="0">
                          <a:solidFill>
                            <a:schemeClr val="bg1"/>
                          </a:solidFill>
                          <a:latin typeface="Neutra Text TF Book"/>
                          <a:cs typeface="Times New Roman" panose="02020603050405020304" pitchFamily="18" charset="0"/>
                        </a:rPr>
                        <a:t>Region</a:t>
                      </a:r>
                      <a:endParaRPr lang="en-GB" sz="1200" b="1" dirty="0">
                        <a:solidFill>
                          <a:schemeClr val="bg1"/>
                        </a:solidFill>
                        <a:latin typeface="Neutra Text TF Book"/>
                        <a:cs typeface="Times New Roman" panose="02020603050405020304" pitchFamily="18" charset="0"/>
                      </a:endParaRPr>
                    </a:p>
                  </a:txBody>
                  <a:tcPr anchor="ctr">
                    <a:lnT w="12700" cap="flat" cmpd="sng" algn="ctr">
                      <a:solidFill>
                        <a:schemeClr val="bg1"/>
                      </a:solidFill>
                      <a:prstDash val="solid"/>
                      <a:round/>
                      <a:headEnd type="none" w="med" len="med"/>
                      <a:tailEnd type="none" w="med" len="med"/>
                    </a:lnT>
                    <a:solidFill>
                      <a:schemeClr val="tx2">
                        <a:lumMod val="75000"/>
                      </a:schemeClr>
                    </a:solidFill>
                  </a:tcPr>
                </a:tc>
                <a:tc>
                  <a:txBody>
                    <a:bodyPr/>
                    <a:lstStyle/>
                    <a:p>
                      <a:pPr algn="l"/>
                      <a:r>
                        <a:rPr lang="en-IN" sz="1200" b="1" dirty="0">
                          <a:solidFill>
                            <a:schemeClr val="bg1"/>
                          </a:solidFill>
                          <a:latin typeface="Neutra Text TF Book"/>
                          <a:cs typeface="Times New Roman" panose="02020603050405020304" pitchFamily="18" charset="0"/>
                        </a:rPr>
                        <a:t>Urban</a:t>
                      </a:r>
                      <a:endParaRPr lang="en-GB" sz="1200" b="1" dirty="0">
                        <a:solidFill>
                          <a:schemeClr val="bg1"/>
                        </a:solidFill>
                        <a:latin typeface="Neutra Text TF Book"/>
                        <a:cs typeface="Times New Roman" panose="02020603050405020304" pitchFamily="18" charset="0"/>
                      </a:endParaRPr>
                    </a:p>
                  </a:txBody>
                  <a:tcPr anchor="ctr">
                    <a:lnT w="12700" cap="flat" cmpd="sng" algn="ctr">
                      <a:solidFill>
                        <a:schemeClr val="bg1"/>
                      </a:solidFill>
                      <a:prstDash val="solid"/>
                      <a:round/>
                      <a:headEnd type="none" w="med" len="med"/>
                      <a:tailEnd type="none" w="med" len="med"/>
                    </a:lnT>
                    <a:solidFill>
                      <a:schemeClr val="bg1">
                        <a:lumMod val="50000"/>
                      </a:schemeClr>
                    </a:solidFill>
                  </a:tcPr>
                </a:tc>
                <a:extLst>
                  <a:ext uri="{0D108BD9-81ED-4DB2-BD59-A6C34878D82A}">
                    <a16:rowId xmlns:a16="http://schemas.microsoft.com/office/drawing/2014/main" val="987004902"/>
                  </a:ext>
                </a:extLst>
              </a:tr>
              <a:tr h="244729">
                <a:tc>
                  <a:txBody>
                    <a:bodyPr/>
                    <a:lstStyle/>
                    <a:p>
                      <a:pPr algn="l"/>
                      <a:r>
                        <a:rPr lang="en-IN" sz="1200" b="1" dirty="0">
                          <a:solidFill>
                            <a:schemeClr val="bg1"/>
                          </a:solidFill>
                          <a:latin typeface="Neutra Text TF Book"/>
                          <a:cs typeface="Times New Roman" panose="02020603050405020304" pitchFamily="18" charset="0"/>
                        </a:rPr>
                        <a:t>Parties involved</a:t>
                      </a:r>
                      <a:endParaRPr lang="en-GB" sz="1200" b="1" dirty="0">
                        <a:solidFill>
                          <a:schemeClr val="bg1"/>
                        </a:solidFill>
                        <a:latin typeface="Neutra Text TF Book"/>
                        <a:cs typeface="Times New Roman" panose="02020603050405020304" pitchFamily="18" charset="0"/>
                      </a:endParaRPr>
                    </a:p>
                  </a:txBody>
                  <a:tcPr anchor="ctr">
                    <a:solidFill>
                      <a:schemeClr val="tx2">
                        <a:lumMod val="75000"/>
                      </a:schemeClr>
                    </a:solidFill>
                  </a:tcPr>
                </a:tc>
                <a:tc>
                  <a:txBody>
                    <a:bodyPr/>
                    <a:lstStyle/>
                    <a:p>
                      <a:pPr algn="l"/>
                      <a:r>
                        <a:rPr lang="en-IN" sz="1200" b="1" dirty="0">
                          <a:solidFill>
                            <a:schemeClr val="bg1"/>
                          </a:solidFill>
                          <a:latin typeface="Neutra Text TF Book"/>
                          <a:cs typeface="Times New Roman" panose="02020603050405020304" pitchFamily="18" charset="0"/>
                        </a:rPr>
                        <a:t>State, individual(s)</a:t>
                      </a:r>
                      <a:endParaRPr lang="en-GB" sz="1200" b="1" dirty="0">
                        <a:solidFill>
                          <a:schemeClr val="bg1"/>
                        </a:solidFill>
                        <a:latin typeface="Neutra Text TF Book"/>
                        <a:cs typeface="Times New Roman" panose="02020603050405020304" pitchFamily="18" charset="0"/>
                      </a:endParaRPr>
                    </a:p>
                  </a:txBody>
                  <a:tcPr anchor="ctr">
                    <a:solidFill>
                      <a:schemeClr val="bg1">
                        <a:lumMod val="50000"/>
                      </a:schemeClr>
                    </a:solidFill>
                  </a:tcPr>
                </a:tc>
                <a:extLst>
                  <a:ext uri="{0D108BD9-81ED-4DB2-BD59-A6C34878D82A}">
                    <a16:rowId xmlns:a16="http://schemas.microsoft.com/office/drawing/2014/main" val="861047789"/>
                  </a:ext>
                </a:extLst>
              </a:tr>
            </a:tbl>
          </a:graphicData>
        </a:graphic>
      </p:graphicFrame>
    </p:spTree>
    <p:extLst>
      <p:ext uri="{BB962C8B-B14F-4D97-AF65-F5344CB8AC3E}">
        <p14:creationId xmlns:p14="http://schemas.microsoft.com/office/powerpoint/2010/main" val="3530464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1DF4E-2477-472A-A327-5F627A91CC97}"/>
              </a:ext>
            </a:extLst>
          </p:cNvPr>
          <p:cNvSpPr>
            <a:spLocks noGrp="1"/>
          </p:cNvSpPr>
          <p:nvPr>
            <p:ph type="title"/>
          </p:nvPr>
        </p:nvSpPr>
        <p:spPr/>
        <p:txBody>
          <a:bodyPr/>
          <a:lstStyle/>
          <a:p>
            <a:r>
              <a:rPr lang="en-IN" sz="2400" dirty="0"/>
              <a:t>Severity of events drives reporting</a:t>
            </a:r>
            <a:endParaRPr lang="en-GB" sz="2400" dirty="0"/>
          </a:p>
        </p:txBody>
      </p:sp>
      <p:sp>
        <p:nvSpPr>
          <p:cNvPr id="5" name="Slide Number Placeholder 4">
            <a:extLst>
              <a:ext uri="{FF2B5EF4-FFF2-40B4-BE49-F238E27FC236}">
                <a16:creationId xmlns:a16="http://schemas.microsoft.com/office/drawing/2014/main" id="{090D3D6C-AD54-4478-88AD-E2848A851275}"/>
              </a:ext>
            </a:extLst>
          </p:cNvPr>
          <p:cNvSpPr>
            <a:spLocks noGrp="1"/>
          </p:cNvSpPr>
          <p:nvPr>
            <p:ph type="sldNum" sz="quarter" idx="12"/>
          </p:nvPr>
        </p:nvSpPr>
        <p:spPr/>
        <p:txBody>
          <a:bodyPr/>
          <a:lstStyle/>
          <a:p>
            <a:fld id="{C275CB38-F9AA-4B6F-B580-D2968ABF0CAF}" type="slidenum">
              <a:rPr lang="en-GB" smtClean="0"/>
              <a:t>11</a:t>
            </a:fld>
            <a:endParaRPr lang="en-GB"/>
          </a:p>
        </p:txBody>
      </p:sp>
      <p:pic>
        <p:nvPicPr>
          <p:cNvPr id="8" name="Picture 7">
            <a:extLst>
              <a:ext uri="{FF2B5EF4-FFF2-40B4-BE49-F238E27FC236}">
                <a16:creationId xmlns:a16="http://schemas.microsoft.com/office/drawing/2014/main" id="{93FA9BD1-F2EF-4F9A-B77A-9489733D297F}"/>
              </a:ext>
            </a:extLst>
          </p:cNvPr>
          <p:cNvPicPr>
            <a:picLocks noChangeAspect="1"/>
          </p:cNvPicPr>
          <p:nvPr/>
        </p:nvPicPr>
        <p:blipFill rotWithShape="1">
          <a:blip r:embed="rId3"/>
          <a:srcRect l="76781" t="4662" r="1145" b="74340"/>
          <a:stretch/>
        </p:blipFill>
        <p:spPr>
          <a:xfrm>
            <a:off x="5948844" y="1044500"/>
            <a:ext cx="1998270" cy="873150"/>
          </a:xfrm>
          <a:prstGeom prst="rect">
            <a:avLst/>
          </a:prstGeom>
        </p:spPr>
      </p:pic>
      <p:sp>
        <p:nvSpPr>
          <p:cNvPr id="9" name="TextBox 8">
            <a:extLst>
              <a:ext uri="{FF2B5EF4-FFF2-40B4-BE49-F238E27FC236}">
                <a16:creationId xmlns:a16="http://schemas.microsoft.com/office/drawing/2014/main" id="{08D0547A-79F0-4499-8D76-F836B9050631}"/>
              </a:ext>
            </a:extLst>
          </p:cNvPr>
          <p:cNvSpPr txBox="1"/>
          <p:nvPr/>
        </p:nvSpPr>
        <p:spPr>
          <a:xfrm>
            <a:off x="1041400" y="1995964"/>
            <a:ext cx="6845300" cy="2585323"/>
          </a:xfrm>
          <a:prstGeom prst="rect">
            <a:avLst/>
          </a:prstGeom>
          <a:noFill/>
          <a:ln>
            <a:solidFill>
              <a:schemeClr val="bg1">
                <a:lumMod val="65000"/>
              </a:schemeClr>
            </a:solidFill>
          </a:ln>
        </p:spPr>
        <p:txBody>
          <a:bodyPr wrap="square" rtlCol="0">
            <a:spAutoFit/>
          </a:bodyPr>
          <a:lstStyle/>
          <a:p>
            <a:pPr algn="just"/>
            <a:r>
              <a:rPr lang="en-IN" b="1" dirty="0">
                <a:latin typeface="Neutra Text TF Book"/>
              </a:rPr>
              <a:t>Context: </a:t>
            </a:r>
            <a:r>
              <a:rPr lang="en-IN" dirty="0">
                <a:latin typeface="Neutra Text TF Book"/>
              </a:rPr>
              <a:t>The Sterlite Copper Plant, operated by Sterlite Industries and owned by Vedanta, is located in </a:t>
            </a:r>
            <a:r>
              <a:rPr lang="en-IN" dirty="0" err="1">
                <a:latin typeface="Neutra Text TF Book"/>
              </a:rPr>
              <a:t>Thoothukudi</a:t>
            </a:r>
            <a:r>
              <a:rPr lang="en-IN" dirty="0">
                <a:latin typeface="Neutra Text TF Book"/>
              </a:rPr>
              <a:t> district, Tamil Nadu. The Plant has often been in the news for violation of environmental norms, and reportedly posed hazardous working conditions with multiple workers getting injured in the course of their work.</a:t>
            </a:r>
          </a:p>
          <a:p>
            <a:pPr algn="just"/>
            <a:endParaRPr lang="en-IN" dirty="0">
              <a:latin typeface="Neutra Text TF Book"/>
            </a:endParaRPr>
          </a:p>
          <a:p>
            <a:pPr algn="just"/>
            <a:r>
              <a:rPr lang="en-IN" b="1" u="sng" dirty="0">
                <a:latin typeface="Neutra Text TF Book"/>
              </a:rPr>
              <a:t>Event 1: </a:t>
            </a:r>
            <a:r>
              <a:rPr lang="en-IN" u="sng" dirty="0">
                <a:latin typeface="Neutra Text TF Book"/>
              </a:rPr>
              <a:t>Protests against the Plant intensified in 2018. The protest resulted in at least 13 casualties.</a:t>
            </a:r>
          </a:p>
          <a:p>
            <a:pPr algn="just"/>
            <a:r>
              <a:rPr lang="en-IN" b="1" dirty="0">
                <a:latin typeface="Neutra Text TF Book"/>
              </a:rPr>
              <a:t>Event 2: </a:t>
            </a:r>
            <a:r>
              <a:rPr lang="en-IN" dirty="0">
                <a:latin typeface="Neutra Text TF Book"/>
              </a:rPr>
              <a:t>Following this, the government’s order for the closure of the Plant was probed by the National Green Tribunal. The NGT subsequently ordered the reopening of the Plant in November, 2018.</a:t>
            </a:r>
          </a:p>
          <a:p>
            <a:pPr algn="just"/>
            <a:r>
              <a:rPr lang="en-IN" b="1" dirty="0">
                <a:latin typeface="Neutra Text TF Book"/>
              </a:rPr>
              <a:t>Event 3: </a:t>
            </a:r>
            <a:r>
              <a:rPr lang="en-IN" dirty="0">
                <a:latin typeface="Neutra Text TF Book"/>
              </a:rPr>
              <a:t>This decision was later reversed by the Supreme Court in February of 2019, and the Plant </a:t>
            </a:r>
            <a:r>
              <a:rPr lang="en-GB" dirty="0">
                <a:latin typeface="Neutra Text TF Book"/>
              </a:rPr>
              <a:t>remained shut.</a:t>
            </a:r>
          </a:p>
        </p:txBody>
      </p:sp>
      <p:sp>
        <p:nvSpPr>
          <p:cNvPr id="10" name="Oval 9">
            <a:extLst>
              <a:ext uri="{FF2B5EF4-FFF2-40B4-BE49-F238E27FC236}">
                <a16:creationId xmlns:a16="http://schemas.microsoft.com/office/drawing/2014/main" id="{93F464B5-A1D0-4C0B-A392-73CD2080A0AB}"/>
              </a:ext>
            </a:extLst>
          </p:cNvPr>
          <p:cNvSpPr/>
          <p:nvPr/>
        </p:nvSpPr>
        <p:spPr>
          <a:xfrm>
            <a:off x="0" y="-4400"/>
            <a:ext cx="396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3</a:t>
            </a:r>
            <a:endParaRPr lang="en-GB" dirty="0"/>
          </a:p>
        </p:txBody>
      </p:sp>
      <p:graphicFrame>
        <p:nvGraphicFramePr>
          <p:cNvPr id="11" name="Table 10">
            <a:extLst>
              <a:ext uri="{FF2B5EF4-FFF2-40B4-BE49-F238E27FC236}">
                <a16:creationId xmlns:a16="http://schemas.microsoft.com/office/drawing/2014/main" id="{AAD11ED8-DA01-494A-8B02-A4404DBED25C}"/>
              </a:ext>
            </a:extLst>
          </p:cNvPr>
          <p:cNvGraphicFramePr>
            <a:graphicFrameLocks noGrp="1"/>
          </p:cNvGraphicFramePr>
          <p:nvPr>
            <p:extLst>
              <p:ext uri="{D42A27DB-BD31-4B8C-83A1-F6EECF244321}">
                <p14:modId xmlns:p14="http://schemas.microsoft.com/office/powerpoint/2010/main" val="1314641714"/>
              </p:ext>
            </p:extLst>
          </p:nvPr>
        </p:nvGraphicFramePr>
        <p:xfrm>
          <a:off x="1041400" y="1069595"/>
          <a:ext cx="4229100" cy="822960"/>
        </p:xfrm>
        <a:graphic>
          <a:graphicData uri="http://schemas.openxmlformats.org/drawingml/2006/table">
            <a:tbl>
              <a:tblPr firstRow="1" bandRow="1">
                <a:tableStyleId>{5C22544A-7EE6-4342-B048-85BDC9FD1C3A}</a:tableStyleId>
              </a:tblPr>
              <a:tblGrid>
                <a:gridCol w="2114550">
                  <a:extLst>
                    <a:ext uri="{9D8B030D-6E8A-4147-A177-3AD203B41FA5}">
                      <a16:colId xmlns:a16="http://schemas.microsoft.com/office/drawing/2014/main" val="2253114314"/>
                    </a:ext>
                  </a:extLst>
                </a:gridCol>
                <a:gridCol w="2114550">
                  <a:extLst>
                    <a:ext uri="{9D8B030D-6E8A-4147-A177-3AD203B41FA5}">
                      <a16:colId xmlns:a16="http://schemas.microsoft.com/office/drawing/2014/main" val="4013920453"/>
                    </a:ext>
                  </a:extLst>
                </a:gridCol>
              </a:tblGrid>
              <a:tr h="222960">
                <a:tc>
                  <a:txBody>
                    <a:bodyPr/>
                    <a:lstStyle/>
                    <a:p>
                      <a:pPr algn="l"/>
                      <a:r>
                        <a:rPr lang="en-IN" sz="1200" b="1" dirty="0">
                          <a:solidFill>
                            <a:schemeClr val="bg1"/>
                          </a:solidFill>
                          <a:latin typeface="Neutra Text TF Book"/>
                          <a:cs typeface="Times New Roman" panose="02020603050405020304" pitchFamily="18" charset="0"/>
                        </a:rPr>
                        <a:t>Conflict</a:t>
                      </a:r>
                      <a:endParaRPr lang="en-GB" sz="1200" b="1" dirty="0">
                        <a:solidFill>
                          <a:schemeClr val="bg1"/>
                        </a:solidFill>
                        <a:latin typeface="Neutra Text TF Book"/>
                        <a:cs typeface="Times New Roman" panose="02020603050405020304" pitchFamily="18" charset="0"/>
                      </a:endParaRPr>
                    </a:p>
                  </a:txBody>
                  <a:tcPr anchor="ctr">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pPr algn="l"/>
                      <a:r>
                        <a:rPr lang="en-IN" sz="1200" b="1" dirty="0" err="1">
                          <a:solidFill>
                            <a:schemeClr val="bg1"/>
                          </a:solidFill>
                          <a:latin typeface="Neutra Text TF Book"/>
                          <a:cs typeface="Times New Roman" panose="02020603050405020304" pitchFamily="18" charset="0"/>
                        </a:rPr>
                        <a:t>Thoothukudi</a:t>
                      </a:r>
                      <a:r>
                        <a:rPr lang="en-IN" sz="1200" b="1" dirty="0">
                          <a:solidFill>
                            <a:schemeClr val="bg1"/>
                          </a:solidFill>
                          <a:latin typeface="Neutra Text TF Book"/>
                          <a:cs typeface="Times New Roman" panose="02020603050405020304" pitchFamily="18" charset="0"/>
                        </a:rPr>
                        <a:t> Copper Plant</a:t>
                      </a:r>
                      <a:endParaRPr lang="en-GB" sz="1200" b="1" dirty="0">
                        <a:solidFill>
                          <a:schemeClr val="bg1"/>
                        </a:solidFill>
                        <a:latin typeface="Neutra Text TF Book"/>
                        <a:cs typeface="Times New Roman" panose="02020603050405020304" pitchFamily="18" charset="0"/>
                      </a:endParaRPr>
                    </a:p>
                  </a:txBody>
                  <a:tcPr anchor="ctr">
                    <a:lnB w="127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69864653"/>
                  </a:ext>
                </a:extLst>
              </a:tr>
              <a:tr h="222960">
                <a:tc>
                  <a:txBody>
                    <a:bodyPr/>
                    <a:lstStyle/>
                    <a:p>
                      <a:pPr algn="l"/>
                      <a:r>
                        <a:rPr lang="en-IN" sz="1200" b="1" dirty="0">
                          <a:solidFill>
                            <a:schemeClr val="bg1"/>
                          </a:solidFill>
                          <a:latin typeface="Neutra Text TF Book"/>
                          <a:cs typeface="Times New Roman" panose="02020603050405020304" pitchFamily="18" charset="0"/>
                        </a:rPr>
                        <a:t>Region</a:t>
                      </a:r>
                      <a:endParaRPr lang="en-GB" sz="1200" b="1" dirty="0">
                        <a:solidFill>
                          <a:schemeClr val="bg1"/>
                        </a:solidFill>
                        <a:latin typeface="Neutra Text TF Book"/>
                        <a:cs typeface="Times New Roman" panose="02020603050405020304" pitchFamily="18" charset="0"/>
                      </a:endParaRPr>
                    </a:p>
                  </a:txBody>
                  <a:tcPr anchor="ctr">
                    <a:lnT w="12700" cap="flat" cmpd="sng" algn="ctr">
                      <a:solidFill>
                        <a:schemeClr val="bg1"/>
                      </a:solidFill>
                      <a:prstDash val="solid"/>
                      <a:round/>
                      <a:headEnd type="none" w="med" len="med"/>
                      <a:tailEnd type="none" w="med" len="med"/>
                    </a:lnT>
                    <a:solidFill>
                      <a:schemeClr val="tx2">
                        <a:lumMod val="75000"/>
                      </a:schemeClr>
                    </a:solidFill>
                  </a:tcPr>
                </a:tc>
                <a:tc>
                  <a:txBody>
                    <a:bodyPr/>
                    <a:lstStyle/>
                    <a:p>
                      <a:pPr algn="l"/>
                      <a:r>
                        <a:rPr lang="en-IN" sz="1200" b="1" dirty="0">
                          <a:solidFill>
                            <a:schemeClr val="bg1"/>
                          </a:solidFill>
                          <a:latin typeface="Neutra Text TF Book"/>
                          <a:cs typeface="Times New Roman" panose="02020603050405020304" pitchFamily="18" charset="0"/>
                        </a:rPr>
                        <a:t>Urban</a:t>
                      </a:r>
                      <a:endParaRPr lang="en-GB" sz="1200" b="1" dirty="0">
                        <a:solidFill>
                          <a:schemeClr val="bg1"/>
                        </a:solidFill>
                        <a:latin typeface="Neutra Text TF Book"/>
                        <a:cs typeface="Times New Roman" panose="02020603050405020304" pitchFamily="18" charset="0"/>
                      </a:endParaRPr>
                    </a:p>
                  </a:txBody>
                  <a:tcPr anchor="ctr">
                    <a:lnT w="12700" cap="flat" cmpd="sng" algn="ctr">
                      <a:solidFill>
                        <a:schemeClr val="bg1"/>
                      </a:solidFill>
                      <a:prstDash val="solid"/>
                      <a:round/>
                      <a:headEnd type="none" w="med" len="med"/>
                      <a:tailEnd type="none" w="med" len="med"/>
                    </a:lnT>
                    <a:solidFill>
                      <a:schemeClr val="bg1">
                        <a:lumMod val="50000"/>
                      </a:schemeClr>
                    </a:solidFill>
                  </a:tcPr>
                </a:tc>
                <a:extLst>
                  <a:ext uri="{0D108BD9-81ED-4DB2-BD59-A6C34878D82A}">
                    <a16:rowId xmlns:a16="http://schemas.microsoft.com/office/drawing/2014/main" val="987004902"/>
                  </a:ext>
                </a:extLst>
              </a:tr>
              <a:tr h="222960">
                <a:tc>
                  <a:txBody>
                    <a:bodyPr/>
                    <a:lstStyle/>
                    <a:p>
                      <a:pPr algn="l"/>
                      <a:r>
                        <a:rPr lang="en-IN" sz="1200" b="1" dirty="0">
                          <a:solidFill>
                            <a:schemeClr val="bg1"/>
                          </a:solidFill>
                          <a:latin typeface="Neutra Text TF Book"/>
                          <a:cs typeface="Times New Roman" panose="02020603050405020304" pitchFamily="18" charset="0"/>
                        </a:rPr>
                        <a:t>Parties involved</a:t>
                      </a:r>
                      <a:endParaRPr lang="en-GB" sz="1200" b="1" dirty="0">
                        <a:solidFill>
                          <a:schemeClr val="bg1"/>
                        </a:solidFill>
                        <a:latin typeface="Neutra Text TF Book"/>
                        <a:cs typeface="Times New Roman" panose="02020603050405020304" pitchFamily="18" charset="0"/>
                      </a:endParaRPr>
                    </a:p>
                  </a:txBody>
                  <a:tcPr anchor="ctr">
                    <a:solidFill>
                      <a:schemeClr val="tx2">
                        <a:lumMod val="75000"/>
                      </a:schemeClr>
                    </a:solidFill>
                  </a:tcPr>
                </a:tc>
                <a:tc>
                  <a:txBody>
                    <a:bodyPr/>
                    <a:lstStyle/>
                    <a:p>
                      <a:pPr algn="l"/>
                      <a:r>
                        <a:rPr lang="en-IN" sz="1200" b="1" dirty="0">
                          <a:solidFill>
                            <a:schemeClr val="bg1"/>
                          </a:solidFill>
                          <a:latin typeface="Neutra Text TF Book"/>
                          <a:cs typeface="Times New Roman" panose="02020603050405020304" pitchFamily="18" charset="0"/>
                        </a:rPr>
                        <a:t>Corporate, community</a:t>
                      </a:r>
                      <a:endParaRPr lang="en-GB" sz="1200" b="1" dirty="0">
                        <a:solidFill>
                          <a:schemeClr val="bg1"/>
                        </a:solidFill>
                        <a:latin typeface="Neutra Text TF Book"/>
                        <a:cs typeface="Times New Roman" panose="02020603050405020304" pitchFamily="18" charset="0"/>
                      </a:endParaRPr>
                    </a:p>
                  </a:txBody>
                  <a:tcPr anchor="ctr">
                    <a:solidFill>
                      <a:schemeClr val="bg1">
                        <a:lumMod val="50000"/>
                      </a:schemeClr>
                    </a:solidFill>
                  </a:tcPr>
                </a:tc>
                <a:extLst>
                  <a:ext uri="{0D108BD9-81ED-4DB2-BD59-A6C34878D82A}">
                    <a16:rowId xmlns:a16="http://schemas.microsoft.com/office/drawing/2014/main" val="861047789"/>
                  </a:ext>
                </a:extLst>
              </a:tr>
            </a:tbl>
          </a:graphicData>
        </a:graphic>
      </p:graphicFrame>
    </p:spTree>
    <p:extLst>
      <p:ext uri="{BB962C8B-B14F-4D97-AF65-F5344CB8AC3E}">
        <p14:creationId xmlns:p14="http://schemas.microsoft.com/office/powerpoint/2010/main" val="2684939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A7D17-4C7D-4B19-8323-260BE89F62AB}"/>
              </a:ext>
            </a:extLst>
          </p:cNvPr>
          <p:cNvSpPr>
            <a:spLocks noGrp="1"/>
          </p:cNvSpPr>
          <p:nvPr>
            <p:ph type="title"/>
          </p:nvPr>
        </p:nvSpPr>
        <p:spPr>
          <a:xfrm>
            <a:off x="399314" y="90000"/>
            <a:ext cx="8300186" cy="900000"/>
          </a:xfrm>
        </p:spPr>
        <p:txBody>
          <a:bodyPr/>
          <a:lstStyle/>
          <a:p>
            <a:r>
              <a:rPr lang="en-IN" sz="2400" dirty="0">
                <a:latin typeface="Neutra Text TF Book"/>
              </a:rPr>
              <a:t>What drives the rural-urban divide in reporting?</a:t>
            </a:r>
            <a:endParaRPr lang="en-GB" sz="2400" dirty="0"/>
          </a:p>
        </p:txBody>
      </p:sp>
      <p:sp>
        <p:nvSpPr>
          <p:cNvPr id="5" name="Slide Number Placeholder 4">
            <a:extLst>
              <a:ext uri="{FF2B5EF4-FFF2-40B4-BE49-F238E27FC236}">
                <a16:creationId xmlns:a16="http://schemas.microsoft.com/office/drawing/2014/main" id="{79292B96-859F-4AB7-AC38-D04E84B1237C}"/>
              </a:ext>
            </a:extLst>
          </p:cNvPr>
          <p:cNvSpPr>
            <a:spLocks noGrp="1"/>
          </p:cNvSpPr>
          <p:nvPr>
            <p:ph type="sldNum" sz="quarter" idx="12"/>
          </p:nvPr>
        </p:nvSpPr>
        <p:spPr/>
        <p:txBody>
          <a:bodyPr/>
          <a:lstStyle/>
          <a:p>
            <a:fld id="{C275CB38-F9AA-4B6F-B580-D2968ABF0CAF}" type="slidenum">
              <a:rPr lang="en-GB" smtClean="0"/>
              <a:t>12</a:t>
            </a:fld>
            <a:endParaRPr lang="en-GB"/>
          </a:p>
        </p:txBody>
      </p:sp>
      <p:graphicFrame>
        <p:nvGraphicFramePr>
          <p:cNvPr id="9" name="Diagram 8">
            <a:extLst>
              <a:ext uri="{FF2B5EF4-FFF2-40B4-BE49-F238E27FC236}">
                <a16:creationId xmlns:a16="http://schemas.microsoft.com/office/drawing/2014/main" id="{80808D7E-75F8-4124-9013-CCBCC5DE7F95}"/>
              </a:ext>
            </a:extLst>
          </p:cNvPr>
          <p:cNvGraphicFramePr/>
          <p:nvPr>
            <p:extLst>
              <p:ext uri="{D42A27DB-BD31-4B8C-83A1-F6EECF244321}">
                <p14:modId xmlns:p14="http://schemas.microsoft.com/office/powerpoint/2010/main" val="4052035539"/>
              </p:ext>
            </p:extLst>
          </p:nvPr>
        </p:nvGraphicFramePr>
        <p:xfrm>
          <a:off x="1346200" y="1133300"/>
          <a:ext cx="6235700" cy="385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8444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D676B-1329-4691-AE95-5AE625A97158}"/>
              </a:ext>
            </a:extLst>
          </p:cNvPr>
          <p:cNvSpPr>
            <a:spLocks noGrp="1"/>
          </p:cNvSpPr>
          <p:nvPr>
            <p:ph type="title"/>
          </p:nvPr>
        </p:nvSpPr>
        <p:spPr/>
        <p:txBody>
          <a:bodyPr/>
          <a:lstStyle/>
          <a:p>
            <a:r>
              <a:rPr lang="en-IN" sz="2400" b="1" dirty="0"/>
              <a:t>English media covers urban issues more since majority of its readership is concentrated in urban centres</a:t>
            </a:r>
            <a:r>
              <a:rPr lang="en-GB" sz="2400" dirty="0"/>
              <a:t> </a:t>
            </a:r>
          </a:p>
        </p:txBody>
      </p:sp>
      <p:sp>
        <p:nvSpPr>
          <p:cNvPr id="5" name="Slide Number Placeholder 4">
            <a:extLst>
              <a:ext uri="{FF2B5EF4-FFF2-40B4-BE49-F238E27FC236}">
                <a16:creationId xmlns:a16="http://schemas.microsoft.com/office/drawing/2014/main" id="{3E1E7B71-3F0F-4637-A39F-2C4887050F26}"/>
              </a:ext>
            </a:extLst>
          </p:cNvPr>
          <p:cNvSpPr>
            <a:spLocks noGrp="1"/>
          </p:cNvSpPr>
          <p:nvPr>
            <p:ph type="sldNum" sz="quarter" idx="12"/>
          </p:nvPr>
        </p:nvSpPr>
        <p:spPr/>
        <p:txBody>
          <a:bodyPr/>
          <a:lstStyle/>
          <a:p>
            <a:fld id="{C275CB38-F9AA-4B6F-B580-D2968ABF0CAF}" type="slidenum">
              <a:rPr lang="en-GB" smtClean="0"/>
              <a:t>13</a:t>
            </a:fld>
            <a:endParaRPr lang="en-GB"/>
          </a:p>
        </p:txBody>
      </p:sp>
      <p:sp>
        <p:nvSpPr>
          <p:cNvPr id="6" name="TextBox 5">
            <a:extLst>
              <a:ext uri="{FF2B5EF4-FFF2-40B4-BE49-F238E27FC236}">
                <a16:creationId xmlns:a16="http://schemas.microsoft.com/office/drawing/2014/main" id="{8C139F58-F7E2-43C5-ACF1-6BD1930A70FF}"/>
              </a:ext>
            </a:extLst>
          </p:cNvPr>
          <p:cNvSpPr txBox="1"/>
          <p:nvPr/>
        </p:nvSpPr>
        <p:spPr>
          <a:xfrm>
            <a:off x="948000" y="1165643"/>
            <a:ext cx="2785800" cy="584775"/>
          </a:xfrm>
          <a:prstGeom prst="rect">
            <a:avLst/>
          </a:prstGeom>
          <a:noFill/>
          <a:ln>
            <a:solidFill>
              <a:schemeClr val="bg1">
                <a:lumMod val="50000"/>
              </a:schemeClr>
            </a:solidFill>
          </a:ln>
        </p:spPr>
        <p:txBody>
          <a:bodyPr wrap="square" rtlCol="0">
            <a:spAutoFit/>
          </a:bodyPr>
          <a:lstStyle/>
          <a:p>
            <a:pPr algn="ctr"/>
            <a:r>
              <a:rPr lang="en-IN" sz="1600" b="1" dirty="0">
                <a:latin typeface="Neutra Text TF Book"/>
              </a:rPr>
              <a:t>English language media</a:t>
            </a:r>
          </a:p>
          <a:p>
            <a:pPr algn="ctr"/>
            <a:r>
              <a:rPr lang="en-IN" sz="1600" dirty="0">
                <a:latin typeface="Neutra Text TF Book"/>
              </a:rPr>
              <a:t>40 million readers</a:t>
            </a:r>
          </a:p>
        </p:txBody>
      </p:sp>
      <p:sp>
        <p:nvSpPr>
          <p:cNvPr id="7" name="TextBox 6">
            <a:extLst>
              <a:ext uri="{FF2B5EF4-FFF2-40B4-BE49-F238E27FC236}">
                <a16:creationId xmlns:a16="http://schemas.microsoft.com/office/drawing/2014/main" id="{07E0E130-802B-41EC-9EC2-9210A498BCD7}"/>
              </a:ext>
            </a:extLst>
          </p:cNvPr>
          <p:cNvSpPr txBox="1"/>
          <p:nvPr/>
        </p:nvSpPr>
        <p:spPr>
          <a:xfrm>
            <a:off x="5520000" y="1152943"/>
            <a:ext cx="2785800" cy="584775"/>
          </a:xfrm>
          <a:prstGeom prst="rect">
            <a:avLst/>
          </a:prstGeom>
          <a:noFill/>
          <a:ln>
            <a:solidFill>
              <a:schemeClr val="bg1">
                <a:lumMod val="50000"/>
              </a:schemeClr>
            </a:solidFill>
          </a:ln>
        </p:spPr>
        <p:txBody>
          <a:bodyPr wrap="square" rtlCol="0">
            <a:spAutoFit/>
          </a:bodyPr>
          <a:lstStyle/>
          <a:p>
            <a:pPr algn="ctr"/>
            <a:r>
              <a:rPr lang="en-IN" sz="1600" b="1" dirty="0">
                <a:latin typeface="Neutra Text TF Book"/>
              </a:rPr>
              <a:t>Regional language media</a:t>
            </a:r>
          </a:p>
          <a:p>
            <a:pPr algn="ctr"/>
            <a:r>
              <a:rPr lang="en-IN" sz="1600" dirty="0">
                <a:latin typeface="Neutra Text TF Book"/>
              </a:rPr>
              <a:t>470 million readers</a:t>
            </a:r>
            <a:endParaRPr lang="en-GB" sz="1600" dirty="0">
              <a:latin typeface="Neutra Text TF Book"/>
            </a:endParaRPr>
          </a:p>
        </p:txBody>
      </p:sp>
      <p:sp>
        <p:nvSpPr>
          <p:cNvPr id="11" name="TextBox 10">
            <a:extLst>
              <a:ext uri="{FF2B5EF4-FFF2-40B4-BE49-F238E27FC236}">
                <a16:creationId xmlns:a16="http://schemas.microsoft.com/office/drawing/2014/main" id="{0E5FC836-9B29-4D97-AF0C-C41712A18168}"/>
              </a:ext>
            </a:extLst>
          </p:cNvPr>
          <p:cNvSpPr txBox="1"/>
          <p:nvPr/>
        </p:nvSpPr>
        <p:spPr>
          <a:xfrm>
            <a:off x="948000" y="2151725"/>
            <a:ext cx="2785800" cy="338554"/>
          </a:xfrm>
          <a:prstGeom prst="rect">
            <a:avLst/>
          </a:prstGeom>
          <a:noFill/>
          <a:ln>
            <a:solidFill>
              <a:schemeClr val="bg1">
                <a:lumMod val="50000"/>
              </a:schemeClr>
            </a:solidFill>
          </a:ln>
        </p:spPr>
        <p:txBody>
          <a:bodyPr wrap="square" rtlCol="0">
            <a:spAutoFit/>
          </a:bodyPr>
          <a:lstStyle/>
          <a:p>
            <a:pPr algn="ctr"/>
            <a:r>
              <a:rPr lang="en-IN" sz="1600" b="1" dirty="0">
                <a:latin typeface="Neutra Text TF Book"/>
              </a:rPr>
              <a:t>Mumbai</a:t>
            </a:r>
            <a:endParaRPr lang="en-GB" sz="1600" b="1" dirty="0">
              <a:latin typeface="Neutra Text TF Book"/>
            </a:endParaRPr>
          </a:p>
        </p:txBody>
      </p:sp>
      <p:sp>
        <p:nvSpPr>
          <p:cNvPr id="12" name="TextBox 11">
            <a:extLst>
              <a:ext uri="{FF2B5EF4-FFF2-40B4-BE49-F238E27FC236}">
                <a16:creationId xmlns:a16="http://schemas.microsoft.com/office/drawing/2014/main" id="{50514721-7464-4605-8971-B5162FC23BAB}"/>
              </a:ext>
            </a:extLst>
          </p:cNvPr>
          <p:cNvSpPr txBox="1"/>
          <p:nvPr/>
        </p:nvSpPr>
        <p:spPr>
          <a:xfrm>
            <a:off x="5545400" y="2151725"/>
            <a:ext cx="2785800" cy="338554"/>
          </a:xfrm>
          <a:prstGeom prst="rect">
            <a:avLst/>
          </a:prstGeom>
          <a:noFill/>
          <a:ln>
            <a:solidFill>
              <a:schemeClr val="bg1">
                <a:lumMod val="50000"/>
              </a:schemeClr>
            </a:solidFill>
          </a:ln>
        </p:spPr>
        <p:txBody>
          <a:bodyPr wrap="square" rtlCol="0">
            <a:spAutoFit/>
          </a:bodyPr>
          <a:lstStyle/>
          <a:p>
            <a:pPr algn="ctr"/>
            <a:r>
              <a:rPr lang="en-IN" sz="1600" b="1" dirty="0">
                <a:latin typeface="Neutra Text TF Book"/>
              </a:rPr>
              <a:t>Maharashtra</a:t>
            </a:r>
            <a:endParaRPr lang="en-GB" sz="1600" b="1" dirty="0">
              <a:latin typeface="Neutra Text TF Book"/>
            </a:endParaRPr>
          </a:p>
        </p:txBody>
      </p:sp>
      <p:sp>
        <p:nvSpPr>
          <p:cNvPr id="13" name="Rectangle 12">
            <a:extLst>
              <a:ext uri="{FF2B5EF4-FFF2-40B4-BE49-F238E27FC236}">
                <a16:creationId xmlns:a16="http://schemas.microsoft.com/office/drawing/2014/main" id="{451F93DB-228F-41BE-A597-6CDDE780B483}"/>
              </a:ext>
            </a:extLst>
          </p:cNvPr>
          <p:cNvSpPr/>
          <p:nvPr/>
        </p:nvSpPr>
        <p:spPr>
          <a:xfrm>
            <a:off x="948000" y="2657284"/>
            <a:ext cx="2785800" cy="1323439"/>
          </a:xfrm>
          <a:prstGeom prst="rect">
            <a:avLst/>
          </a:prstGeom>
          <a:ln>
            <a:solidFill>
              <a:schemeClr val="bg1">
                <a:lumMod val="50000"/>
              </a:schemeClr>
            </a:solidFill>
          </a:ln>
        </p:spPr>
        <p:txBody>
          <a:bodyPr wrap="square">
            <a:spAutoFit/>
          </a:bodyPr>
          <a:lstStyle/>
          <a:p>
            <a:r>
              <a:rPr lang="en-IN" sz="1600" dirty="0">
                <a:latin typeface="Neutra Text TF Book"/>
              </a:rPr>
              <a:t>For example, while </a:t>
            </a:r>
            <a:r>
              <a:rPr lang="en-IN" sz="1600" b="1" i="1" dirty="0">
                <a:latin typeface="Neutra Text TF Book"/>
              </a:rPr>
              <a:t>The Times of India</a:t>
            </a:r>
            <a:r>
              <a:rPr lang="en-IN" sz="1600" b="1" dirty="0">
                <a:latin typeface="Neutra Text TF Book"/>
              </a:rPr>
              <a:t>, </a:t>
            </a:r>
            <a:r>
              <a:rPr lang="en-IN" sz="1600" b="1" i="1" dirty="0">
                <a:latin typeface="Neutra Text TF Book"/>
              </a:rPr>
              <a:t>Hindustan Times</a:t>
            </a:r>
            <a:r>
              <a:rPr lang="en-IN" sz="1600" dirty="0">
                <a:latin typeface="Neutra Text TF Book"/>
              </a:rPr>
              <a:t>, and </a:t>
            </a:r>
            <a:r>
              <a:rPr lang="en-IN" sz="1600" b="1" i="1" dirty="0">
                <a:latin typeface="Neutra Text TF Book"/>
              </a:rPr>
              <a:t>Mumbai Mirror </a:t>
            </a:r>
            <a:r>
              <a:rPr lang="en-IN" sz="1600" dirty="0">
                <a:latin typeface="Neutra Text TF Book"/>
              </a:rPr>
              <a:t>are the three most widely read dailies in Mumbai,</a:t>
            </a:r>
            <a:endParaRPr lang="en-GB" sz="1600" dirty="0">
              <a:latin typeface="Neutra Text TF Book"/>
            </a:endParaRPr>
          </a:p>
        </p:txBody>
      </p:sp>
      <p:sp>
        <p:nvSpPr>
          <p:cNvPr id="14" name="Rectangle 13">
            <a:extLst>
              <a:ext uri="{FF2B5EF4-FFF2-40B4-BE49-F238E27FC236}">
                <a16:creationId xmlns:a16="http://schemas.microsoft.com/office/drawing/2014/main" id="{497554B8-4B3C-43FF-87DB-E0FA4818B3D4}"/>
              </a:ext>
            </a:extLst>
          </p:cNvPr>
          <p:cNvSpPr/>
          <p:nvPr/>
        </p:nvSpPr>
        <p:spPr>
          <a:xfrm>
            <a:off x="5532700" y="2653222"/>
            <a:ext cx="2785800" cy="1323439"/>
          </a:xfrm>
          <a:prstGeom prst="rect">
            <a:avLst/>
          </a:prstGeom>
          <a:ln>
            <a:solidFill>
              <a:schemeClr val="bg1">
                <a:lumMod val="50000"/>
              </a:schemeClr>
            </a:solidFill>
          </a:ln>
        </p:spPr>
        <p:txBody>
          <a:bodyPr wrap="square">
            <a:spAutoFit/>
          </a:bodyPr>
          <a:lstStyle/>
          <a:p>
            <a:r>
              <a:rPr lang="en-IN" sz="1600" dirty="0">
                <a:latin typeface="Neutra Text TF Book"/>
              </a:rPr>
              <a:t>The most widely read dailies in all of Maharashtra are three newspapers in regional languages, </a:t>
            </a:r>
            <a:r>
              <a:rPr lang="en-IN" sz="1600" b="1" i="1" dirty="0" err="1">
                <a:latin typeface="Neutra Text TF Book"/>
              </a:rPr>
              <a:t>Lokmat</a:t>
            </a:r>
            <a:r>
              <a:rPr lang="en-IN" sz="1600" b="1" dirty="0">
                <a:latin typeface="Neutra Text TF Book"/>
              </a:rPr>
              <a:t>, </a:t>
            </a:r>
            <a:r>
              <a:rPr lang="en-IN" sz="1600" b="1" i="1" dirty="0">
                <a:latin typeface="Neutra Text TF Book"/>
              </a:rPr>
              <a:t>Daily </a:t>
            </a:r>
            <a:r>
              <a:rPr lang="en-IN" sz="1600" b="1" i="1" dirty="0" err="1">
                <a:latin typeface="Neutra Text TF Book"/>
              </a:rPr>
              <a:t>Sakal</a:t>
            </a:r>
            <a:r>
              <a:rPr lang="en-IN" sz="1600" dirty="0">
                <a:latin typeface="Neutra Text TF Book"/>
              </a:rPr>
              <a:t>, and </a:t>
            </a:r>
            <a:r>
              <a:rPr lang="en-IN" sz="1600" b="1" i="1" dirty="0" err="1">
                <a:latin typeface="Neutra Text TF Book"/>
              </a:rPr>
              <a:t>Pudhari</a:t>
            </a:r>
            <a:r>
              <a:rPr lang="en-IN" sz="1600" dirty="0">
                <a:latin typeface="Neutra Text TF Book"/>
              </a:rPr>
              <a:t>.</a:t>
            </a:r>
            <a:endParaRPr lang="en-GB" sz="1600" dirty="0">
              <a:latin typeface="Neutra Text TF Book"/>
            </a:endParaRPr>
          </a:p>
        </p:txBody>
      </p:sp>
    </p:spTree>
    <p:extLst>
      <p:ext uri="{BB962C8B-B14F-4D97-AF65-F5344CB8AC3E}">
        <p14:creationId xmlns:p14="http://schemas.microsoft.com/office/powerpoint/2010/main" val="288671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additive="base">
                                        <p:cTn id="2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 calcmode="lin" valueType="num">
                                      <p:cBhvr additive="base">
                                        <p:cTn id="2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 calcmode="lin" valueType="num">
                                      <p:cBhvr additive="base">
                                        <p:cTn id="3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 calcmode="lin" valueType="num">
                                      <p:cBhvr additive="base">
                                        <p:cTn id="3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6BFF8-96F7-4F85-BD7E-A457B8FA5EDD}"/>
              </a:ext>
            </a:extLst>
          </p:cNvPr>
          <p:cNvSpPr>
            <a:spLocks noGrp="1"/>
          </p:cNvSpPr>
          <p:nvPr>
            <p:ph type="title"/>
          </p:nvPr>
        </p:nvSpPr>
        <p:spPr>
          <a:xfrm>
            <a:off x="228417" y="0"/>
            <a:ext cx="8640000" cy="900000"/>
          </a:xfrm>
        </p:spPr>
        <p:txBody>
          <a:bodyPr/>
          <a:lstStyle/>
          <a:p>
            <a:r>
              <a:rPr lang="en-GB" sz="2800" dirty="0"/>
              <a:t>What does this mean?</a:t>
            </a:r>
          </a:p>
        </p:txBody>
      </p:sp>
      <p:sp>
        <p:nvSpPr>
          <p:cNvPr id="3" name="Content Placeholder 2">
            <a:extLst>
              <a:ext uri="{FF2B5EF4-FFF2-40B4-BE49-F238E27FC236}">
                <a16:creationId xmlns:a16="http://schemas.microsoft.com/office/drawing/2014/main" id="{3118071A-C9FE-4191-A010-C5B6CA9A0763}"/>
              </a:ext>
            </a:extLst>
          </p:cNvPr>
          <p:cNvSpPr>
            <a:spLocks noGrp="1"/>
          </p:cNvSpPr>
          <p:nvPr>
            <p:ph idx="1"/>
          </p:nvPr>
        </p:nvSpPr>
        <p:spPr>
          <a:xfrm>
            <a:off x="399600" y="721098"/>
            <a:ext cx="8515983" cy="4525315"/>
          </a:xfrm>
        </p:spPr>
        <p:txBody>
          <a:bodyPr/>
          <a:lstStyle/>
          <a:p>
            <a:r>
              <a:rPr lang="en-IN" sz="2000" b="1" dirty="0"/>
              <a:t>Media, like any other industry, caters to the interests of its consumers, i.e. the readers</a:t>
            </a:r>
          </a:p>
          <a:p>
            <a:endParaRPr lang="en-IN" sz="2000" b="1" dirty="0"/>
          </a:p>
          <a:p>
            <a:r>
              <a:rPr lang="en-IN" sz="2000" b="1" dirty="0">
                <a:latin typeface="Neutra Text TF Book"/>
              </a:rPr>
              <a:t>Even in a world with no inherent media bias/influence, coverage will not be perfectly representative</a:t>
            </a:r>
          </a:p>
          <a:p>
            <a:pPr lvl="1"/>
            <a:r>
              <a:rPr lang="en-IN" sz="1800" dirty="0">
                <a:latin typeface="Neutra Text TF Book"/>
              </a:rPr>
              <a:t>This needs to be understood and communicated to improve trust in media</a:t>
            </a:r>
          </a:p>
          <a:p>
            <a:endParaRPr lang="en-IN" sz="2000" b="1" dirty="0"/>
          </a:p>
          <a:p>
            <a:r>
              <a:rPr lang="en-IN" sz="2000" b="1" dirty="0"/>
              <a:t>In a federal country like ours, governments should not rely on one/limited source of truth, as that represents interests of only a small group, and may lead to sub-optimal policy response</a:t>
            </a:r>
          </a:p>
          <a:p>
            <a:endParaRPr lang="en-IN" sz="2000" dirty="0"/>
          </a:p>
          <a:p>
            <a:pPr marL="0" indent="0">
              <a:buNone/>
            </a:pPr>
            <a:endParaRPr lang="en-IN" sz="2000" b="1" dirty="0"/>
          </a:p>
        </p:txBody>
      </p:sp>
      <p:sp>
        <p:nvSpPr>
          <p:cNvPr id="5" name="Slide Number Placeholder 4">
            <a:extLst>
              <a:ext uri="{FF2B5EF4-FFF2-40B4-BE49-F238E27FC236}">
                <a16:creationId xmlns:a16="http://schemas.microsoft.com/office/drawing/2014/main" id="{C163AA73-0E6C-42D2-A6B3-BF36355B4AEF}"/>
              </a:ext>
            </a:extLst>
          </p:cNvPr>
          <p:cNvSpPr>
            <a:spLocks noGrp="1"/>
          </p:cNvSpPr>
          <p:nvPr>
            <p:ph type="sldNum" sz="quarter" idx="12"/>
          </p:nvPr>
        </p:nvSpPr>
        <p:spPr/>
        <p:txBody>
          <a:bodyPr/>
          <a:lstStyle/>
          <a:p>
            <a:fld id="{C275CB38-F9AA-4B6F-B580-D2968ABF0CAF}" type="slidenum">
              <a:rPr lang="en-GB" smtClean="0"/>
              <a:t>14</a:t>
            </a:fld>
            <a:endParaRPr lang="en-GB" dirty="0"/>
          </a:p>
        </p:txBody>
      </p:sp>
    </p:spTree>
    <p:extLst>
      <p:ext uri="{BB962C8B-B14F-4D97-AF65-F5344CB8AC3E}">
        <p14:creationId xmlns:p14="http://schemas.microsoft.com/office/powerpoint/2010/main" val="40230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Journalists run for safety in Irpin. The demand for the necessary protective equipment from Ukrainian journalists has increased as journalists return to work. ">
            <a:extLst>
              <a:ext uri="{FF2B5EF4-FFF2-40B4-BE49-F238E27FC236}">
                <a16:creationId xmlns:a16="http://schemas.microsoft.com/office/drawing/2014/main" id="{EE874CF4-A222-4413-BDB7-44A8310DA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584" y="2122967"/>
            <a:ext cx="2973314" cy="17839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24E03FC-646D-4E64-90C9-533B4D7718B0}"/>
              </a:ext>
            </a:extLst>
          </p:cNvPr>
          <p:cNvSpPr>
            <a:spLocks noGrp="1"/>
          </p:cNvSpPr>
          <p:nvPr>
            <p:ph type="title"/>
          </p:nvPr>
        </p:nvSpPr>
        <p:spPr>
          <a:xfrm>
            <a:off x="399600" y="-74578"/>
            <a:ext cx="8640000" cy="900000"/>
          </a:xfrm>
        </p:spPr>
        <p:txBody>
          <a:bodyPr/>
          <a:lstStyle/>
          <a:p>
            <a:r>
              <a:rPr lang="en-IN" sz="2400" dirty="0"/>
              <a:t>Media plays a key role</a:t>
            </a:r>
            <a:endParaRPr lang="en-GB" sz="2400" dirty="0"/>
          </a:p>
        </p:txBody>
      </p:sp>
      <p:sp>
        <p:nvSpPr>
          <p:cNvPr id="5" name="Slide Number Placeholder 4">
            <a:extLst>
              <a:ext uri="{FF2B5EF4-FFF2-40B4-BE49-F238E27FC236}">
                <a16:creationId xmlns:a16="http://schemas.microsoft.com/office/drawing/2014/main" id="{E55A0ECD-D458-427B-9556-C0E2BF4E6225}"/>
              </a:ext>
            </a:extLst>
          </p:cNvPr>
          <p:cNvSpPr>
            <a:spLocks noGrp="1"/>
          </p:cNvSpPr>
          <p:nvPr>
            <p:ph type="sldNum" sz="quarter" idx="12"/>
          </p:nvPr>
        </p:nvSpPr>
        <p:spPr/>
        <p:txBody>
          <a:bodyPr/>
          <a:lstStyle/>
          <a:p>
            <a:fld id="{C275CB38-F9AA-4B6F-B580-D2968ABF0CAF}" type="slidenum">
              <a:rPr lang="en-GB" smtClean="0"/>
              <a:t>2</a:t>
            </a:fld>
            <a:endParaRPr lang="en-GB"/>
          </a:p>
        </p:txBody>
      </p:sp>
      <p:pic>
        <p:nvPicPr>
          <p:cNvPr id="6" name="Picture 5">
            <a:extLst>
              <a:ext uri="{FF2B5EF4-FFF2-40B4-BE49-F238E27FC236}">
                <a16:creationId xmlns:a16="http://schemas.microsoft.com/office/drawing/2014/main" id="{E89B56D9-1C84-49F7-BD15-46BADE940B07}"/>
              </a:ext>
            </a:extLst>
          </p:cNvPr>
          <p:cNvPicPr/>
          <p:nvPr/>
        </p:nvPicPr>
        <p:blipFill rotWithShape="1">
          <a:blip r:embed="rId4"/>
          <a:srcRect l="20216" t="28126" r="38381" b="58258"/>
          <a:stretch/>
        </p:blipFill>
        <p:spPr bwMode="auto">
          <a:xfrm>
            <a:off x="1043301" y="2122967"/>
            <a:ext cx="3336834" cy="673793"/>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1131742D-8BA0-4439-B4F0-C5DAFA7FA5BD}"/>
              </a:ext>
            </a:extLst>
          </p:cNvPr>
          <p:cNvPicPr/>
          <p:nvPr/>
        </p:nvPicPr>
        <p:blipFill rotWithShape="1">
          <a:blip r:embed="rId5"/>
          <a:srcRect l="19776" t="22758" r="41004" b="59508"/>
          <a:stretch/>
        </p:blipFill>
        <p:spPr bwMode="auto">
          <a:xfrm>
            <a:off x="4380135" y="4096208"/>
            <a:ext cx="3136617" cy="856792"/>
          </a:xfrm>
          <a:prstGeom prst="rect">
            <a:avLst/>
          </a:prstGeom>
          <a:ln>
            <a:noFill/>
          </a:ln>
          <a:extLst>
            <a:ext uri="{53640926-AAD7-44D8-BBD7-CCE9431645EC}">
              <a14:shadowObscured xmlns:a14="http://schemas.microsoft.com/office/drawing/2010/main"/>
            </a:ext>
          </a:extLst>
        </p:spPr>
      </p:pic>
      <p:pic>
        <p:nvPicPr>
          <p:cNvPr id="4" name="Picture 4" descr="How the Nobel Prize became the most controversial award on Earth - Vox">
            <a:extLst>
              <a:ext uri="{FF2B5EF4-FFF2-40B4-BE49-F238E27FC236}">
                <a16:creationId xmlns:a16="http://schemas.microsoft.com/office/drawing/2014/main" id="{D7B32BE1-D2C5-4418-AC7F-DB25FFB70D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22925" y="2965970"/>
            <a:ext cx="2509293" cy="18819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B6AFC64-FF7E-4B34-AF68-87F7DFC749AC}"/>
              </a:ext>
            </a:extLst>
          </p:cNvPr>
          <p:cNvSpPr txBox="1"/>
          <p:nvPr/>
        </p:nvSpPr>
        <p:spPr>
          <a:xfrm>
            <a:off x="795600" y="818250"/>
            <a:ext cx="7498265" cy="1077218"/>
          </a:xfrm>
          <a:prstGeom prst="rect">
            <a:avLst/>
          </a:prstGeom>
          <a:noFill/>
          <a:ln>
            <a:solidFill>
              <a:schemeClr val="bg1">
                <a:lumMod val="65000"/>
              </a:schemeClr>
            </a:solidFill>
          </a:ln>
        </p:spPr>
        <p:txBody>
          <a:bodyPr wrap="square" rtlCol="0">
            <a:spAutoFit/>
          </a:bodyPr>
          <a:lstStyle/>
          <a:p>
            <a:pPr algn="just"/>
            <a:r>
              <a:rPr lang="en-IN" sz="1600" b="1" dirty="0">
                <a:latin typeface="Neutra Text TF Book"/>
              </a:rPr>
              <a:t>Amartya Sen </a:t>
            </a:r>
            <a:r>
              <a:rPr lang="en-IN" sz="1600" dirty="0">
                <a:latin typeface="Neutra Text TF Book"/>
              </a:rPr>
              <a:t>has argued “it is not likely that India can have a famine even in years of great food problems. The government cannot afford to fail to take prompt action when large-scale starvation threatens. </a:t>
            </a:r>
            <a:r>
              <a:rPr lang="en-IN" sz="1600" b="1" dirty="0">
                <a:latin typeface="Neutra Text TF Book"/>
              </a:rPr>
              <a:t>Newspapers play an important part in this, in making the facts known</a:t>
            </a:r>
            <a:r>
              <a:rPr lang="en-IN" sz="1600" dirty="0">
                <a:latin typeface="Neutra Text TF Book"/>
              </a:rPr>
              <a:t>”.</a:t>
            </a:r>
          </a:p>
        </p:txBody>
      </p:sp>
      <p:sp>
        <p:nvSpPr>
          <p:cNvPr id="3" name="TextBox 2">
            <a:extLst>
              <a:ext uri="{FF2B5EF4-FFF2-40B4-BE49-F238E27FC236}">
                <a16:creationId xmlns:a16="http://schemas.microsoft.com/office/drawing/2014/main" id="{93ECD8A8-D556-4482-93DF-4DFE2F1AAC99}"/>
              </a:ext>
            </a:extLst>
          </p:cNvPr>
          <p:cNvSpPr txBox="1"/>
          <p:nvPr/>
        </p:nvSpPr>
        <p:spPr>
          <a:xfrm>
            <a:off x="2120006" y="2638840"/>
            <a:ext cx="1183423" cy="346249"/>
          </a:xfrm>
          <a:prstGeom prst="rect">
            <a:avLst/>
          </a:prstGeom>
          <a:noFill/>
        </p:spPr>
        <p:txBody>
          <a:bodyPr wrap="square" rtlCol="0">
            <a:spAutoFit/>
          </a:bodyPr>
          <a:lstStyle/>
          <a:p>
            <a:pPr algn="ctr"/>
            <a:r>
              <a:rPr lang="en-IN" sz="1650" b="1" dirty="0">
                <a:solidFill>
                  <a:schemeClr val="tx1">
                    <a:lumMod val="75000"/>
                    <a:lumOff val="25000"/>
                  </a:schemeClr>
                </a:solidFill>
                <a:latin typeface="Times New Roman" panose="02020603050405020304" pitchFamily="18" charset="0"/>
                <a:cs typeface="Times New Roman" panose="02020603050405020304" pitchFamily="18" charset="0"/>
              </a:rPr>
              <a:t>2021</a:t>
            </a:r>
            <a:endParaRPr lang="en-GB" sz="165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8305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222E6-B279-4F4E-9E33-99D8984DB72C}"/>
              </a:ext>
            </a:extLst>
          </p:cNvPr>
          <p:cNvSpPr>
            <a:spLocks noGrp="1"/>
          </p:cNvSpPr>
          <p:nvPr>
            <p:ph type="title"/>
          </p:nvPr>
        </p:nvSpPr>
        <p:spPr/>
        <p:txBody>
          <a:bodyPr/>
          <a:lstStyle/>
          <a:p>
            <a:r>
              <a:rPr lang="en-GB" sz="2400" dirty="0"/>
              <a:t>Indians have low trust in media</a:t>
            </a:r>
          </a:p>
        </p:txBody>
      </p:sp>
      <p:sp>
        <p:nvSpPr>
          <p:cNvPr id="3" name="Content Placeholder 2">
            <a:extLst>
              <a:ext uri="{FF2B5EF4-FFF2-40B4-BE49-F238E27FC236}">
                <a16:creationId xmlns:a16="http://schemas.microsoft.com/office/drawing/2014/main" id="{DF75C328-0CC0-479D-A957-91C0C5EEFD1B}"/>
              </a:ext>
            </a:extLst>
          </p:cNvPr>
          <p:cNvSpPr>
            <a:spLocks noGrp="1"/>
          </p:cNvSpPr>
          <p:nvPr>
            <p:ph idx="1"/>
          </p:nvPr>
        </p:nvSpPr>
        <p:spPr/>
        <p:txBody>
          <a:bodyPr/>
          <a:lstStyle/>
          <a:p>
            <a:r>
              <a:rPr lang="en-IN" b="1" dirty="0">
                <a:latin typeface="Neutra Text TF Book"/>
              </a:rPr>
              <a:t>Significant trust deficit between the people and the media in India;</a:t>
            </a:r>
            <a:r>
              <a:rPr lang="en-IN" dirty="0">
                <a:latin typeface="Neutra Text TF Book"/>
              </a:rPr>
              <a:t> only 38% Indians trust most news, compared to 65% in Finland, 54% in Brazil and 50% in Thailand</a:t>
            </a:r>
            <a:r>
              <a:rPr lang="en-GB" dirty="0">
                <a:latin typeface="Neutra Text TF Book"/>
              </a:rPr>
              <a:t>.</a:t>
            </a:r>
          </a:p>
          <a:p>
            <a:endParaRPr lang="en-GB" dirty="0">
              <a:latin typeface="Neutra Text TF Book"/>
            </a:endParaRPr>
          </a:p>
          <a:p>
            <a:r>
              <a:rPr lang="en-GB" b="1" dirty="0">
                <a:latin typeface="Neutra Text TF Book"/>
              </a:rPr>
              <a:t>Low trust is usually ascribed to media being </a:t>
            </a:r>
            <a:r>
              <a:rPr lang="en-IN" b="1" dirty="0">
                <a:latin typeface="Neutra Text TF Book"/>
              </a:rPr>
              <a:t>biased or influenced.</a:t>
            </a:r>
            <a:r>
              <a:rPr lang="en-IN" dirty="0">
                <a:latin typeface="Neutra Text TF Book"/>
              </a:rPr>
              <a:t> This conclusion comes naturally since 70% of media revenue comes from advertisements and just 30% from reader subscriptions.</a:t>
            </a:r>
            <a:endParaRPr lang="en-GB" dirty="0">
              <a:latin typeface="Neutra Text TF Book"/>
            </a:endParaRPr>
          </a:p>
        </p:txBody>
      </p:sp>
      <p:sp>
        <p:nvSpPr>
          <p:cNvPr id="4" name="Footer Placeholder 3">
            <a:extLst>
              <a:ext uri="{FF2B5EF4-FFF2-40B4-BE49-F238E27FC236}">
                <a16:creationId xmlns:a16="http://schemas.microsoft.com/office/drawing/2014/main" id="{E75B3F6B-11EA-444F-8CCE-83A69700B47B}"/>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08258936-04B7-453C-9D74-2EA64D7FAFD2}"/>
              </a:ext>
            </a:extLst>
          </p:cNvPr>
          <p:cNvSpPr>
            <a:spLocks noGrp="1"/>
          </p:cNvSpPr>
          <p:nvPr>
            <p:ph type="sldNum" sz="quarter" idx="12"/>
          </p:nvPr>
        </p:nvSpPr>
        <p:spPr/>
        <p:txBody>
          <a:bodyPr/>
          <a:lstStyle/>
          <a:p>
            <a:fld id="{C275CB38-F9AA-4B6F-B580-D2968ABF0CAF}" type="slidenum">
              <a:rPr lang="en-GB" smtClean="0"/>
              <a:t>3</a:t>
            </a:fld>
            <a:endParaRPr lang="en-GB"/>
          </a:p>
        </p:txBody>
      </p:sp>
    </p:spTree>
    <p:extLst>
      <p:ext uri="{BB962C8B-B14F-4D97-AF65-F5344CB8AC3E}">
        <p14:creationId xmlns:p14="http://schemas.microsoft.com/office/powerpoint/2010/main" val="4112140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C7440-894D-4375-B30F-552F5F03C1AA}"/>
              </a:ext>
            </a:extLst>
          </p:cNvPr>
          <p:cNvSpPr>
            <a:spLocks noGrp="1"/>
          </p:cNvSpPr>
          <p:nvPr>
            <p:ph type="title"/>
          </p:nvPr>
        </p:nvSpPr>
        <p:spPr>
          <a:xfrm>
            <a:off x="399600" y="85500"/>
            <a:ext cx="8640000" cy="900000"/>
          </a:xfrm>
        </p:spPr>
        <p:txBody>
          <a:bodyPr/>
          <a:lstStyle/>
          <a:p>
            <a:r>
              <a:rPr lang="en-IN" sz="2400" dirty="0"/>
              <a:t>Our aim is to understand how (English) media decides which conflicts/issues to raise</a:t>
            </a:r>
            <a:endParaRPr lang="en-GB" sz="2400" dirty="0"/>
          </a:p>
        </p:txBody>
      </p:sp>
      <p:sp>
        <p:nvSpPr>
          <p:cNvPr id="5" name="Slide Number Placeholder 4">
            <a:extLst>
              <a:ext uri="{FF2B5EF4-FFF2-40B4-BE49-F238E27FC236}">
                <a16:creationId xmlns:a16="http://schemas.microsoft.com/office/drawing/2014/main" id="{DE711EDE-5F9C-416C-97EA-85A0F7D68092}"/>
              </a:ext>
            </a:extLst>
          </p:cNvPr>
          <p:cNvSpPr>
            <a:spLocks noGrp="1"/>
          </p:cNvSpPr>
          <p:nvPr>
            <p:ph type="sldNum" sz="quarter" idx="12"/>
          </p:nvPr>
        </p:nvSpPr>
        <p:spPr/>
        <p:txBody>
          <a:bodyPr/>
          <a:lstStyle/>
          <a:p>
            <a:fld id="{C275CB38-F9AA-4B6F-B580-D2968ABF0CAF}" type="slidenum">
              <a:rPr lang="en-GB" smtClean="0"/>
              <a:t>4</a:t>
            </a:fld>
            <a:endParaRPr lang="en-GB"/>
          </a:p>
        </p:txBody>
      </p:sp>
      <p:graphicFrame>
        <p:nvGraphicFramePr>
          <p:cNvPr id="6" name="Diagram 5">
            <a:extLst>
              <a:ext uri="{FF2B5EF4-FFF2-40B4-BE49-F238E27FC236}">
                <a16:creationId xmlns:a16="http://schemas.microsoft.com/office/drawing/2014/main" id="{C3690073-F9AC-47C2-970E-D1215131E07C}"/>
              </a:ext>
            </a:extLst>
          </p:cNvPr>
          <p:cNvGraphicFramePr/>
          <p:nvPr>
            <p:extLst>
              <p:ext uri="{D42A27DB-BD31-4B8C-83A1-F6EECF244321}">
                <p14:modId xmlns:p14="http://schemas.microsoft.com/office/powerpoint/2010/main" val="2791311108"/>
              </p:ext>
            </p:extLst>
          </p:nvPr>
        </p:nvGraphicFramePr>
        <p:xfrm>
          <a:off x="1254035" y="-20489"/>
          <a:ext cx="6635931" cy="39854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89379D44-AD4E-44A0-9910-A904D98F545A}"/>
              </a:ext>
            </a:extLst>
          </p:cNvPr>
          <p:cNvSpPr txBox="1"/>
          <p:nvPr/>
        </p:nvSpPr>
        <p:spPr>
          <a:xfrm>
            <a:off x="2351323" y="3017519"/>
            <a:ext cx="1985550" cy="300082"/>
          </a:xfrm>
          <a:prstGeom prst="rect">
            <a:avLst/>
          </a:prstGeom>
          <a:solidFill>
            <a:schemeClr val="accent6">
              <a:lumMod val="40000"/>
              <a:lumOff val="60000"/>
            </a:schemeClr>
          </a:solidFill>
          <a:ln w="9525">
            <a:solidFill>
              <a:schemeClr val="bg2">
                <a:lumMod val="50000"/>
              </a:schemeClr>
            </a:solidFill>
          </a:ln>
        </p:spPr>
        <p:txBody>
          <a:bodyPr wrap="square" rtlCol="0">
            <a:spAutoFit/>
          </a:bodyPr>
          <a:lstStyle/>
          <a:p>
            <a:pPr algn="ctr"/>
            <a:r>
              <a:rPr lang="en-GB" b="1" dirty="0"/>
              <a:t>Focus of our study</a:t>
            </a:r>
          </a:p>
        </p:txBody>
      </p:sp>
      <p:cxnSp>
        <p:nvCxnSpPr>
          <p:cNvPr id="11" name="Straight Arrow Connector 10">
            <a:extLst>
              <a:ext uri="{FF2B5EF4-FFF2-40B4-BE49-F238E27FC236}">
                <a16:creationId xmlns:a16="http://schemas.microsoft.com/office/drawing/2014/main" id="{F4963B58-2AFB-471D-9922-763234763D8F}"/>
              </a:ext>
            </a:extLst>
          </p:cNvPr>
          <p:cNvCxnSpPr>
            <a:cxnSpLocks/>
          </p:cNvCxnSpPr>
          <p:nvPr/>
        </p:nvCxnSpPr>
        <p:spPr>
          <a:xfrm flipV="1">
            <a:off x="3344087" y="2268582"/>
            <a:ext cx="0" cy="74022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47359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98A07410-75E9-426B-A2DE-CE1A8C7F931F}"/>
              </a:ext>
            </a:extLst>
          </p:cNvPr>
          <p:cNvGraphicFramePr>
            <a:graphicFrameLocks noGrp="1"/>
          </p:cNvGraphicFramePr>
          <p:nvPr>
            <p:ph idx="1"/>
            <p:extLst>
              <p:ext uri="{D42A27DB-BD31-4B8C-83A1-F6EECF244321}">
                <p14:modId xmlns:p14="http://schemas.microsoft.com/office/powerpoint/2010/main" val="4004770014"/>
              </p:ext>
            </p:extLst>
          </p:nvPr>
        </p:nvGraphicFramePr>
        <p:xfrm>
          <a:off x="0" y="916898"/>
          <a:ext cx="8943703" cy="3926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4846FC69-43BC-48E3-9EB6-C83EF2A1FAE6}"/>
              </a:ext>
            </a:extLst>
          </p:cNvPr>
          <p:cNvSpPr>
            <a:spLocks noGrp="1"/>
          </p:cNvSpPr>
          <p:nvPr>
            <p:ph type="sldNum" sz="quarter" idx="12"/>
          </p:nvPr>
        </p:nvSpPr>
        <p:spPr/>
        <p:txBody>
          <a:bodyPr/>
          <a:lstStyle/>
          <a:p>
            <a:fld id="{C275CB38-F9AA-4B6F-B580-D2968ABF0CAF}" type="slidenum">
              <a:rPr lang="en-GB" smtClean="0"/>
              <a:t>5</a:t>
            </a:fld>
            <a:endParaRPr lang="en-GB"/>
          </a:p>
        </p:txBody>
      </p:sp>
      <p:sp>
        <p:nvSpPr>
          <p:cNvPr id="7" name="Title 1">
            <a:extLst>
              <a:ext uri="{FF2B5EF4-FFF2-40B4-BE49-F238E27FC236}">
                <a16:creationId xmlns:a16="http://schemas.microsoft.com/office/drawing/2014/main" id="{1170B564-4038-4B8D-BD10-78C6362A0948}"/>
              </a:ext>
            </a:extLst>
          </p:cNvPr>
          <p:cNvSpPr>
            <a:spLocks noGrp="1"/>
          </p:cNvSpPr>
          <p:nvPr>
            <p:ph type="title"/>
          </p:nvPr>
        </p:nvSpPr>
        <p:spPr>
          <a:xfrm>
            <a:off x="399314" y="-9390"/>
            <a:ext cx="8640000" cy="900000"/>
          </a:xfrm>
        </p:spPr>
        <p:txBody>
          <a:bodyPr/>
          <a:lstStyle/>
          <a:p>
            <a:r>
              <a:rPr lang="en-GB" sz="2400" dirty="0"/>
              <a:t>Three key determinants of media reporting</a:t>
            </a:r>
          </a:p>
        </p:txBody>
      </p:sp>
      <p:sp>
        <p:nvSpPr>
          <p:cNvPr id="8" name="Oval 7">
            <a:extLst>
              <a:ext uri="{FF2B5EF4-FFF2-40B4-BE49-F238E27FC236}">
                <a16:creationId xmlns:a16="http://schemas.microsoft.com/office/drawing/2014/main" id="{6A191569-D23C-40A7-A2C4-1EBD35D93800}"/>
              </a:ext>
            </a:extLst>
          </p:cNvPr>
          <p:cNvSpPr/>
          <p:nvPr/>
        </p:nvSpPr>
        <p:spPr>
          <a:xfrm>
            <a:off x="4275001" y="610700"/>
            <a:ext cx="393700" cy="37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endParaRPr lang="en-GB" dirty="0"/>
          </a:p>
        </p:txBody>
      </p:sp>
      <p:sp>
        <p:nvSpPr>
          <p:cNvPr id="9" name="Oval 8">
            <a:extLst>
              <a:ext uri="{FF2B5EF4-FFF2-40B4-BE49-F238E27FC236}">
                <a16:creationId xmlns:a16="http://schemas.microsoft.com/office/drawing/2014/main" id="{EBCAE1E0-2B0F-453C-9654-FB28E5669793}"/>
              </a:ext>
            </a:extLst>
          </p:cNvPr>
          <p:cNvSpPr/>
          <p:nvPr/>
        </p:nvSpPr>
        <p:spPr>
          <a:xfrm>
            <a:off x="6870517" y="3415450"/>
            <a:ext cx="393700" cy="37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3</a:t>
            </a:r>
            <a:endParaRPr lang="en-GB" dirty="0"/>
          </a:p>
        </p:txBody>
      </p:sp>
      <p:sp>
        <p:nvSpPr>
          <p:cNvPr id="10" name="Oval 9">
            <a:extLst>
              <a:ext uri="{FF2B5EF4-FFF2-40B4-BE49-F238E27FC236}">
                <a16:creationId xmlns:a16="http://schemas.microsoft.com/office/drawing/2014/main" id="{F11F1337-F39A-4AC3-855B-0EC55D0A0E85}"/>
              </a:ext>
            </a:extLst>
          </p:cNvPr>
          <p:cNvSpPr/>
          <p:nvPr/>
        </p:nvSpPr>
        <p:spPr>
          <a:xfrm>
            <a:off x="1701617" y="3377350"/>
            <a:ext cx="393700" cy="379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2</a:t>
            </a:r>
            <a:endParaRPr lang="en-GB" dirty="0"/>
          </a:p>
        </p:txBody>
      </p:sp>
    </p:spTree>
    <p:extLst>
      <p:ext uri="{BB962C8B-B14F-4D97-AF65-F5344CB8AC3E}">
        <p14:creationId xmlns:p14="http://schemas.microsoft.com/office/powerpoint/2010/main" val="2146436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BAEDBA-D323-415A-8559-1729AFE0A78A}"/>
              </a:ext>
            </a:extLst>
          </p:cNvPr>
          <p:cNvSpPr>
            <a:spLocks noGrp="1"/>
          </p:cNvSpPr>
          <p:nvPr>
            <p:ph type="sldNum" sz="quarter" idx="12"/>
          </p:nvPr>
        </p:nvSpPr>
        <p:spPr/>
        <p:txBody>
          <a:bodyPr/>
          <a:lstStyle/>
          <a:p>
            <a:fld id="{C275CB38-F9AA-4B6F-B580-D2968ABF0CAF}" type="slidenum">
              <a:rPr lang="en-GB" smtClean="0"/>
              <a:t>6</a:t>
            </a:fld>
            <a:endParaRPr lang="en-GB"/>
          </a:p>
        </p:txBody>
      </p:sp>
      <p:pic>
        <p:nvPicPr>
          <p:cNvPr id="6" name="Picture 5">
            <a:extLst>
              <a:ext uri="{FF2B5EF4-FFF2-40B4-BE49-F238E27FC236}">
                <a16:creationId xmlns:a16="http://schemas.microsoft.com/office/drawing/2014/main" id="{145C710B-0D54-43BF-AF45-82CC0EFE5944}"/>
              </a:ext>
            </a:extLst>
          </p:cNvPr>
          <p:cNvPicPr>
            <a:picLocks noChangeAspect="1"/>
          </p:cNvPicPr>
          <p:nvPr/>
        </p:nvPicPr>
        <p:blipFill>
          <a:blip r:embed="rId3"/>
          <a:stretch>
            <a:fillRect/>
          </a:stretch>
        </p:blipFill>
        <p:spPr>
          <a:xfrm>
            <a:off x="1922328" y="651044"/>
            <a:ext cx="5299344" cy="4370530"/>
          </a:xfrm>
          <a:prstGeom prst="rect">
            <a:avLst/>
          </a:prstGeom>
          <a:ln>
            <a:solidFill>
              <a:schemeClr val="tx1">
                <a:lumMod val="95000"/>
                <a:lumOff val="5000"/>
              </a:schemeClr>
            </a:solidFill>
          </a:ln>
        </p:spPr>
      </p:pic>
      <p:sp>
        <p:nvSpPr>
          <p:cNvPr id="7" name="Title 1">
            <a:extLst>
              <a:ext uri="{FF2B5EF4-FFF2-40B4-BE49-F238E27FC236}">
                <a16:creationId xmlns:a16="http://schemas.microsoft.com/office/drawing/2014/main" id="{65724913-32A6-4387-93C9-DC0D1722EE4C}"/>
              </a:ext>
            </a:extLst>
          </p:cNvPr>
          <p:cNvSpPr txBox="1">
            <a:spLocks/>
          </p:cNvSpPr>
          <p:nvPr/>
        </p:nvSpPr>
        <p:spPr>
          <a:xfrm>
            <a:off x="190494" y="-127030"/>
            <a:ext cx="8640000" cy="900000"/>
          </a:xfrm>
          <a:prstGeom prst="rect">
            <a:avLst/>
          </a:prstGeom>
        </p:spPr>
        <p:txBody>
          <a:bodyPr vert="horz" lIns="0" tIns="54000" rIns="0" bIns="54000" rtlCol="0" anchor="ctr">
            <a:noAutofit/>
          </a:bodyPr>
          <a:lstStyle>
            <a:lvl1pPr algn="l" defTabSz="685800" rtl="0" eaLnBrk="1" latinLnBrk="0" hangingPunct="1">
              <a:lnSpc>
                <a:spcPct val="90000"/>
              </a:lnSpc>
              <a:spcBef>
                <a:spcPct val="0"/>
              </a:spcBef>
              <a:buNone/>
              <a:defRPr sz="3000" b="1" kern="1200">
                <a:solidFill>
                  <a:schemeClr val="tx2"/>
                </a:solidFill>
                <a:latin typeface="+mj-lt"/>
                <a:ea typeface="+mj-ea"/>
                <a:cs typeface="+mj-cs"/>
              </a:defRPr>
            </a:lvl1pPr>
          </a:lstStyle>
          <a:p>
            <a:r>
              <a:rPr lang="en-IN" sz="2400" dirty="0">
                <a:latin typeface="Neutra Text TF Book"/>
              </a:rPr>
              <a:t>Methodology: the two pathways of our study</a:t>
            </a:r>
            <a:endParaRPr lang="en-GB" sz="2400" strike="sngStrike" dirty="0">
              <a:latin typeface="Neutra Text TF Book"/>
            </a:endParaRPr>
          </a:p>
        </p:txBody>
      </p:sp>
    </p:spTree>
    <p:extLst>
      <p:ext uri="{BB962C8B-B14F-4D97-AF65-F5344CB8AC3E}">
        <p14:creationId xmlns:p14="http://schemas.microsoft.com/office/powerpoint/2010/main" val="3074784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A3CDE-DA7E-4345-A4C1-D0155C693280}"/>
              </a:ext>
            </a:extLst>
          </p:cNvPr>
          <p:cNvSpPr>
            <a:spLocks noGrp="1"/>
          </p:cNvSpPr>
          <p:nvPr>
            <p:ph type="title"/>
          </p:nvPr>
        </p:nvSpPr>
        <p:spPr>
          <a:xfrm>
            <a:off x="399314" y="-75100"/>
            <a:ext cx="8640000" cy="900000"/>
          </a:xfrm>
        </p:spPr>
        <p:txBody>
          <a:bodyPr/>
          <a:lstStyle/>
          <a:p>
            <a:r>
              <a:rPr lang="en-IN" sz="2400" dirty="0">
                <a:latin typeface="Neutra Text TF Book"/>
              </a:rPr>
              <a:t>A distinctly felt rural-urban divide in coverage versus occurrence</a:t>
            </a:r>
            <a:endParaRPr lang="en-GB" sz="2400" dirty="0">
              <a:latin typeface="Neutra Text TF Book"/>
            </a:endParaRPr>
          </a:p>
        </p:txBody>
      </p:sp>
      <p:sp>
        <p:nvSpPr>
          <p:cNvPr id="4" name="Footer Placeholder 3">
            <a:extLst>
              <a:ext uri="{FF2B5EF4-FFF2-40B4-BE49-F238E27FC236}">
                <a16:creationId xmlns:a16="http://schemas.microsoft.com/office/drawing/2014/main" id="{0E268DE1-F0C7-4F39-91EA-E8C188ADCC17}"/>
              </a:ext>
            </a:extLst>
          </p:cNvPr>
          <p:cNvSpPr>
            <a:spLocks noGrp="1"/>
          </p:cNvSpPr>
          <p:nvPr>
            <p:ph type="ftr" sz="quarter" idx="11"/>
          </p:nvPr>
        </p:nvSpPr>
        <p:spPr>
          <a:xfrm>
            <a:off x="597600" y="4621500"/>
            <a:ext cx="3221034" cy="432000"/>
          </a:xfrm>
        </p:spPr>
        <p:txBody>
          <a:bodyPr/>
          <a:lstStyle/>
          <a:p>
            <a:r>
              <a:rPr lang="en-IN" sz="1050" i="1" dirty="0">
                <a:latin typeface="Neutra Text TF Book"/>
              </a:rPr>
              <a:t>Source: Land Conflict Watch (2021), GDLET GKG (2021).</a:t>
            </a:r>
            <a:endParaRPr lang="en-GB" sz="1050" i="1" dirty="0">
              <a:latin typeface="Neutra Text TF Book"/>
            </a:endParaRPr>
          </a:p>
        </p:txBody>
      </p:sp>
      <p:sp>
        <p:nvSpPr>
          <p:cNvPr id="5" name="Slide Number Placeholder 4">
            <a:extLst>
              <a:ext uri="{FF2B5EF4-FFF2-40B4-BE49-F238E27FC236}">
                <a16:creationId xmlns:a16="http://schemas.microsoft.com/office/drawing/2014/main" id="{79DD07E1-F5B6-43AD-BAF0-ECE1238F8EC6}"/>
              </a:ext>
            </a:extLst>
          </p:cNvPr>
          <p:cNvSpPr>
            <a:spLocks noGrp="1"/>
          </p:cNvSpPr>
          <p:nvPr>
            <p:ph type="sldNum" sz="quarter" idx="12"/>
          </p:nvPr>
        </p:nvSpPr>
        <p:spPr/>
        <p:txBody>
          <a:bodyPr/>
          <a:lstStyle/>
          <a:p>
            <a:fld id="{C275CB38-F9AA-4B6F-B580-D2968ABF0CAF}" type="slidenum">
              <a:rPr lang="en-GB" smtClean="0"/>
              <a:t>7</a:t>
            </a:fld>
            <a:endParaRPr lang="en-GB"/>
          </a:p>
        </p:txBody>
      </p:sp>
      <p:graphicFrame>
        <p:nvGraphicFramePr>
          <p:cNvPr id="6" name="Chart 5">
            <a:extLst>
              <a:ext uri="{FF2B5EF4-FFF2-40B4-BE49-F238E27FC236}">
                <a16:creationId xmlns:a16="http://schemas.microsoft.com/office/drawing/2014/main" id="{CE6A2114-712D-4450-B80F-7853642B5493}"/>
              </a:ext>
            </a:extLst>
          </p:cNvPr>
          <p:cNvGraphicFramePr/>
          <p:nvPr>
            <p:extLst>
              <p:ext uri="{D42A27DB-BD31-4B8C-83A1-F6EECF244321}">
                <p14:modId xmlns:p14="http://schemas.microsoft.com/office/powerpoint/2010/main" val="2251553253"/>
              </p:ext>
            </p:extLst>
          </p:nvPr>
        </p:nvGraphicFramePr>
        <p:xfrm>
          <a:off x="867700" y="650569"/>
          <a:ext cx="7408600" cy="3842362"/>
        </p:xfrm>
        <a:graphic>
          <a:graphicData uri="http://schemas.openxmlformats.org/drawingml/2006/chart">
            <c:chart xmlns:c="http://schemas.openxmlformats.org/drawingml/2006/chart" xmlns:r="http://schemas.openxmlformats.org/officeDocument/2006/relationships" r:id="rId3"/>
          </a:graphicData>
        </a:graphic>
      </p:graphicFrame>
      <p:sp>
        <p:nvSpPr>
          <p:cNvPr id="8" name="Oval 7">
            <a:extLst>
              <a:ext uri="{FF2B5EF4-FFF2-40B4-BE49-F238E27FC236}">
                <a16:creationId xmlns:a16="http://schemas.microsoft.com/office/drawing/2014/main" id="{11A63E38-AD8A-447D-BA3D-D0D1EFF84722}"/>
              </a:ext>
            </a:extLst>
          </p:cNvPr>
          <p:cNvSpPr/>
          <p:nvPr/>
        </p:nvSpPr>
        <p:spPr>
          <a:xfrm>
            <a:off x="0" y="-4400"/>
            <a:ext cx="396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endParaRPr lang="en-GB" dirty="0"/>
          </a:p>
        </p:txBody>
      </p:sp>
    </p:spTree>
    <p:extLst>
      <p:ext uri="{BB962C8B-B14F-4D97-AF65-F5344CB8AC3E}">
        <p14:creationId xmlns:p14="http://schemas.microsoft.com/office/powerpoint/2010/main" val="1766630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A4CBF-186B-418E-9D0F-6542DB6E6A81}"/>
              </a:ext>
            </a:extLst>
          </p:cNvPr>
          <p:cNvSpPr>
            <a:spLocks noGrp="1"/>
          </p:cNvSpPr>
          <p:nvPr>
            <p:ph type="title"/>
          </p:nvPr>
        </p:nvSpPr>
        <p:spPr/>
        <p:txBody>
          <a:bodyPr/>
          <a:lstStyle/>
          <a:p>
            <a:r>
              <a:rPr lang="en-IN" sz="2400" dirty="0">
                <a:latin typeface="Neutra Text TF Book"/>
              </a:rPr>
              <a:t>Urban conflicts are much smaller in scale, yet garner </a:t>
            </a:r>
            <a:r>
              <a:rPr lang="en-GB" sz="2400" dirty="0">
                <a:latin typeface="Neutra Text TF Book"/>
              </a:rPr>
              <a:t>significantly more coverage</a:t>
            </a:r>
          </a:p>
        </p:txBody>
      </p:sp>
      <p:sp>
        <p:nvSpPr>
          <p:cNvPr id="5" name="Slide Number Placeholder 4">
            <a:extLst>
              <a:ext uri="{FF2B5EF4-FFF2-40B4-BE49-F238E27FC236}">
                <a16:creationId xmlns:a16="http://schemas.microsoft.com/office/drawing/2014/main" id="{0779879E-194C-4764-994A-179B20EA307B}"/>
              </a:ext>
            </a:extLst>
          </p:cNvPr>
          <p:cNvSpPr>
            <a:spLocks noGrp="1"/>
          </p:cNvSpPr>
          <p:nvPr>
            <p:ph type="sldNum" sz="quarter" idx="12"/>
          </p:nvPr>
        </p:nvSpPr>
        <p:spPr/>
        <p:txBody>
          <a:bodyPr/>
          <a:lstStyle/>
          <a:p>
            <a:fld id="{C275CB38-F9AA-4B6F-B580-D2968ABF0CAF}" type="slidenum">
              <a:rPr lang="en-GB" smtClean="0"/>
              <a:t>8</a:t>
            </a:fld>
            <a:endParaRPr lang="en-GB"/>
          </a:p>
        </p:txBody>
      </p:sp>
      <p:pic>
        <p:nvPicPr>
          <p:cNvPr id="3" name="Picture 2">
            <a:extLst>
              <a:ext uri="{FF2B5EF4-FFF2-40B4-BE49-F238E27FC236}">
                <a16:creationId xmlns:a16="http://schemas.microsoft.com/office/drawing/2014/main" id="{5FCB399B-54FA-45AF-9949-5E201670FC06}"/>
              </a:ext>
            </a:extLst>
          </p:cNvPr>
          <p:cNvPicPr>
            <a:picLocks noChangeAspect="1"/>
          </p:cNvPicPr>
          <p:nvPr/>
        </p:nvPicPr>
        <p:blipFill>
          <a:blip r:embed="rId3"/>
          <a:stretch>
            <a:fillRect/>
          </a:stretch>
        </p:blipFill>
        <p:spPr>
          <a:xfrm>
            <a:off x="704736" y="847510"/>
            <a:ext cx="6786045" cy="4182310"/>
          </a:xfrm>
          <a:prstGeom prst="rect">
            <a:avLst/>
          </a:prstGeom>
        </p:spPr>
      </p:pic>
      <p:sp>
        <p:nvSpPr>
          <p:cNvPr id="7" name="Rectangle 6">
            <a:extLst>
              <a:ext uri="{FF2B5EF4-FFF2-40B4-BE49-F238E27FC236}">
                <a16:creationId xmlns:a16="http://schemas.microsoft.com/office/drawing/2014/main" id="{C41DAA6B-236A-4870-B930-600412A47782}"/>
              </a:ext>
            </a:extLst>
          </p:cNvPr>
          <p:cNvSpPr/>
          <p:nvPr/>
        </p:nvSpPr>
        <p:spPr>
          <a:xfrm>
            <a:off x="7273831" y="3296750"/>
            <a:ext cx="1765483" cy="600164"/>
          </a:xfrm>
          <a:prstGeom prst="rect">
            <a:avLst/>
          </a:prstGeom>
        </p:spPr>
        <p:txBody>
          <a:bodyPr wrap="square">
            <a:spAutoFit/>
          </a:bodyPr>
          <a:lstStyle/>
          <a:p>
            <a:r>
              <a:rPr lang="en-IN" sz="1100" i="1" dirty="0">
                <a:latin typeface="Neutra Text TF Book"/>
              </a:rPr>
              <a:t>Source: Land conflict Watch (2021), GDELT GKG (2021), multiple news media sites.</a:t>
            </a:r>
            <a:endParaRPr lang="en-GB" sz="1100" dirty="0">
              <a:latin typeface="Neutra Text TF Book"/>
            </a:endParaRPr>
          </a:p>
        </p:txBody>
      </p:sp>
      <p:sp>
        <p:nvSpPr>
          <p:cNvPr id="9" name="Oval 8">
            <a:extLst>
              <a:ext uri="{FF2B5EF4-FFF2-40B4-BE49-F238E27FC236}">
                <a16:creationId xmlns:a16="http://schemas.microsoft.com/office/drawing/2014/main" id="{5DB8FD9A-F2D2-46CD-A0B7-99C204248331}"/>
              </a:ext>
            </a:extLst>
          </p:cNvPr>
          <p:cNvSpPr/>
          <p:nvPr/>
        </p:nvSpPr>
        <p:spPr>
          <a:xfrm>
            <a:off x="0" y="-4400"/>
            <a:ext cx="396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endParaRPr lang="en-GB" dirty="0"/>
          </a:p>
        </p:txBody>
      </p:sp>
    </p:spTree>
    <p:extLst>
      <p:ext uri="{BB962C8B-B14F-4D97-AF65-F5344CB8AC3E}">
        <p14:creationId xmlns:p14="http://schemas.microsoft.com/office/powerpoint/2010/main" val="1010891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5C2BA-45FB-4D95-BEA2-DBB62AE787A8}"/>
              </a:ext>
            </a:extLst>
          </p:cNvPr>
          <p:cNvSpPr>
            <a:spLocks noGrp="1"/>
          </p:cNvSpPr>
          <p:nvPr>
            <p:ph type="title"/>
          </p:nvPr>
        </p:nvSpPr>
        <p:spPr>
          <a:xfrm>
            <a:off x="399314" y="90000"/>
            <a:ext cx="8312886" cy="900000"/>
          </a:xfrm>
        </p:spPr>
        <p:txBody>
          <a:bodyPr/>
          <a:lstStyle/>
          <a:p>
            <a:r>
              <a:rPr lang="en-IN" sz="2400" dirty="0"/>
              <a:t>This urban skew extends to other kinds of events as well: COVID-19 oxygen shortage</a:t>
            </a:r>
            <a:endParaRPr lang="en-GB" sz="2400" dirty="0"/>
          </a:p>
        </p:txBody>
      </p:sp>
      <p:sp>
        <p:nvSpPr>
          <p:cNvPr id="4" name="Footer Placeholder 3">
            <a:extLst>
              <a:ext uri="{FF2B5EF4-FFF2-40B4-BE49-F238E27FC236}">
                <a16:creationId xmlns:a16="http://schemas.microsoft.com/office/drawing/2014/main" id="{9342D96E-566D-41A1-BA1E-C4058AF694F7}"/>
              </a:ext>
            </a:extLst>
          </p:cNvPr>
          <p:cNvSpPr>
            <a:spLocks noGrp="1"/>
          </p:cNvSpPr>
          <p:nvPr>
            <p:ph type="ftr" sz="quarter" idx="11"/>
          </p:nvPr>
        </p:nvSpPr>
        <p:spPr>
          <a:xfrm>
            <a:off x="567360" y="4554000"/>
            <a:ext cx="5881061" cy="432000"/>
          </a:xfrm>
        </p:spPr>
        <p:txBody>
          <a:bodyPr/>
          <a:lstStyle/>
          <a:p>
            <a:r>
              <a:rPr lang="en-IN" sz="1050" i="1" dirty="0">
                <a:latin typeface="Neutra Text TF Book"/>
              </a:rPr>
              <a:t>Source: Twitter handles of Hindustan Times, PIB India, Press Trust of India, The Indian Express, The Hindu, The Quint, The Telegraph, The Times of India, The Wire (April 5, 2021 to May 29, 2021).</a:t>
            </a:r>
            <a:endParaRPr lang="en-GB" sz="1050" dirty="0">
              <a:latin typeface="Neutra Text TF Book"/>
            </a:endParaRPr>
          </a:p>
        </p:txBody>
      </p:sp>
      <p:sp>
        <p:nvSpPr>
          <p:cNvPr id="5" name="Slide Number Placeholder 4">
            <a:extLst>
              <a:ext uri="{FF2B5EF4-FFF2-40B4-BE49-F238E27FC236}">
                <a16:creationId xmlns:a16="http://schemas.microsoft.com/office/drawing/2014/main" id="{72C5152A-1E4C-4B40-A645-023375052C98}"/>
              </a:ext>
            </a:extLst>
          </p:cNvPr>
          <p:cNvSpPr>
            <a:spLocks noGrp="1"/>
          </p:cNvSpPr>
          <p:nvPr>
            <p:ph type="sldNum" sz="quarter" idx="12"/>
          </p:nvPr>
        </p:nvSpPr>
        <p:spPr/>
        <p:txBody>
          <a:bodyPr/>
          <a:lstStyle/>
          <a:p>
            <a:fld id="{C275CB38-F9AA-4B6F-B580-D2968ABF0CAF}" type="slidenum">
              <a:rPr lang="en-GB" smtClean="0"/>
              <a:t>9</a:t>
            </a:fld>
            <a:endParaRPr lang="en-GB"/>
          </a:p>
        </p:txBody>
      </p:sp>
      <p:pic>
        <p:nvPicPr>
          <p:cNvPr id="6" name="Picture 5">
            <a:extLst>
              <a:ext uri="{FF2B5EF4-FFF2-40B4-BE49-F238E27FC236}">
                <a16:creationId xmlns:a16="http://schemas.microsoft.com/office/drawing/2014/main" id="{29A6CE17-248D-438E-BDA2-DD18C342BF07}"/>
              </a:ext>
            </a:extLst>
          </p:cNvPr>
          <p:cNvPicPr>
            <a:picLocks noChangeAspect="1"/>
          </p:cNvPicPr>
          <p:nvPr/>
        </p:nvPicPr>
        <p:blipFill rotWithShape="1">
          <a:blip r:embed="rId3"/>
          <a:srcRect t="2619" b="11050"/>
          <a:stretch/>
        </p:blipFill>
        <p:spPr>
          <a:xfrm>
            <a:off x="8997" y="990000"/>
            <a:ext cx="6602568" cy="3521040"/>
          </a:xfrm>
          <a:prstGeom prst="rect">
            <a:avLst/>
          </a:prstGeom>
        </p:spPr>
      </p:pic>
      <p:sp>
        <p:nvSpPr>
          <p:cNvPr id="3" name="TextBox 2">
            <a:extLst>
              <a:ext uri="{FF2B5EF4-FFF2-40B4-BE49-F238E27FC236}">
                <a16:creationId xmlns:a16="http://schemas.microsoft.com/office/drawing/2014/main" id="{4BAD0214-BD0F-43F2-97FB-9F90FD234F1B}"/>
              </a:ext>
            </a:extLst>
          </p:cNvPr>
          <p:cNvSpPr txBox="1"/>
          <p:nvPr/>
        </p:nvSpPr>
        <p:spPr>
          <a:xfrm>
            <a:off x="6611565" y="1448365"/>
            <a:ext cx="2349555" cy="2246769"/>
          </a:xfrm>
          <a:prstGeom prst="rect">
            <a:avLst/>
          </a:prstGeom>
          <a:noFill/>
        </p:spPr>
        <p:txBody>
          <a:bodyPr wrap="square" rtlCol="0">
            <a:spAutoFit/>
          </a:bodyPr>
          <a:lstStyle/>
          <a:p>
            <a:endParaRPr lang="en-IN" sz="1400" dirty="0">
              <a:latin typeface="Neutra Text TF Book"/>
            </a:endParaRPr>
          </a:p>
          <a:p>
            <a:r>
              <a:rPr lang="en-IN" sz="1400" dirty="0">
                <a:latin typeface="Neutra Text TF Book"/>
              </a:rPr>
              <a:t>Delhi featured heavily in the reporting of the oxygen shortage, compared to other regions. Of all the tweets on ‘oxygen’ during this time, on average, </a:t>
            </a:r>
            <a:r>
              <a:rPr lang="en-IN" sz="1400" b="1" dirty="0">
                <a:latin typeface="Neutra Text TF Book"/>
              </a:rPr>
              <a:t>tweets mentioning Delhi made up nearly 30% of overall tweets.</a:t>
            </a:r>
            <a:endParaRPr lang="en-GB" sz="1400" b="1" dirty="0">
              <a:latin typeface="Neutra Text TF Book"/>
            </a:endParaRPr>
          </a:p>
          <a:p>
            <a:endParaRPr lang="en-IN" sz="1400" dirty="0">
              <a:latin typeface="Neutra Text TF Book"/>
            </a:endParaRPr>
          </a:p>
        </p:txBody>
      </p:sp>
      <p:sp>
        <p:nvSpPr>
          <p:cNvPr id="9" name="Oval 8">
            <a:extLst>
              <a:ext uri="{FF2B5EF4-FFF2-40B4-BE49-F238E27FC236}">
                <a16:creationId xmlns:a16="http://schemas.microsoft.com/office/drawing/2014/main" id="{00D88A55-CFF9-4DAE-87AF-8D91AF92E331}"/>
              </a:ext>
            </a:extLst>
          </p:cNvPr>
          <p:cNvSpPr/>
          <p:nvPr/>
        </p:nvSpPr>
        <p:spPr>
          <a:xfrm>
            <a:off x="0" y="-4400"/>
            <a:ext cx="396000" cy="28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1</a:t>
            </a:r>
            <a:endParaRPr lang="en-GB" dirty="0"/>
          </a:p>
        </p:txBody>
      </p:sp>
    </p:spTree>
    <p:extLst>
      <p:ext uri="{BB962C8B-B14F-4D97-AF65-F5344CB8AC3E}">
        <p14:creationId xmlns:p14="http://schemas.microsoft.com/office/powerpoint/2010/main" val="3427127260"/>
      </p:ext>
    </p:extLst>
  </p:cSld>
  <p:clrMapOvr>
    <a:masterClrMapping/>
  </p:clrMapOvr>
</p:sld>
</file>

<file path=ppt/theme/theme1.xml><?xml version="1.0" encoding="utf-8"?>
<a:theme xmlns:a="http://schemas.openxmlformats.org/drawingml/2006/main" name="Office Theme">
  <a:themeElements>
    <a:clrScheme name="CSEP">
      <a:dk1>
        <a:sysClr val="windowText" lastClr="000000"/>
      </a:dk1>
      <a:lt1>
        <a:sysClr val="window" lastClr="FFFFFF"/>
      </a:lt1>
      <a:dk2>
        <a:srgbClr val="B71F38"/>
      </a:dk2>
      <a:lt2>
        <a:srgbClr val="E71C23"/>
      </a:lt2>
      <a:accent1>
        <a:srgbClr val="AF1D30"/>
      </a:accent1>
      <a:accent2>
        <a:srgbClr val="853046"/>
      </a:accent2>
      <a:accent3>
        <a:srgbClr val="F68B28"/>
      </a:accent3>
      <a:accent4>
        <a:srgbClr val="FBB034"/>
      </a:accent4>
      <a:accent5>
        <a:srgbClr val="FFCB05"/>
      </a:accent5>
      <a:accent6>
        <a:srgbClr val="A5A5A5"/>
      </a:accent6>
      <a:hlink>
        <a:srgbClr val="0563C1"/>
      </a:hlink>
      <a:folHlink>
        <a:srgbClr val="954F72"/>
      </a:folHlink>
    </a:clrScheme>
    <a:fontScheme name="Custom 1">
      <a:majorFont>
        <a:latin typeface="Sarabun"/>
        <a:ea typeface=""/>
        <a:cs typeface=""/>
      </a:majorFont>
      <a:minorFont>
        <a:latin typeface="Sarabun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EP-PPT090221" id="{A4EB4337-85F7-3D4E-B020-D8C483039835}" vid="{92135793-C31A-1B40-A3C7-A50223D206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206CB8644ABB94F84924A6F23A19A5E" ma:contentTypeVersion="14" ma:contentTypeDescription="Create a new document." ma:contentTypeScope="" ma:versionID="594ba486aa3aceea1d8870cbda3ac9b9">
  <xsd:schema xmlns:xsd="http://www.w3.org/2001/XMLSchema" xmlns:xs="http://www.w3.org/2001/XMLSchema" xmlns:p="http://schemas.microsoft.com/office/2006/metadata/properties" xmlns:ns3="ffdf34ce-6669-4f59-9670-34f2aa7e3731" xmlns:ns4="09bc7b60-0bae-4587-80d7-4c9e6dbdf0a1" targetNamespace="http://schemas.microsoft.com/office/2006/metadata/properties" ma:root="true" ma:fieldsID="0c63230f90872667251b6695722f9ae8" ns3:_="" ns4:_="">
    <xsd:import namespace="ffdf34ce-6669-4f59-9670-34f2aa7e3731"/>
    <xsd:import namespace="09bc7b60-0bae-4587-80d7-4c9e6dbdf0a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LengthInSecond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df34ce-6669-4f59-9670-34f2aa7e37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bc7b60-0bae-4587-80d7-4c9e6dbdf0a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2F77FA-5111-40E5-82DF-0038CC6AB8CC}">
  <ds:schemaRefs>
    <ds:schemaRef ds:uri="http://schemas.openxmlformats.org/package/2006/metadata/core-properties"/>
    <ds:schemaRef ds:uri="http://schemas.microsoft.com/office/2006/documentManagement/types"/>
    <ds:schemaRef ds:uri="09bc7b60-0bae-4587-80d7-4c9e6dbdf0a1"/>
    <ds:schemaRef ds:uri="http://purl.org/dc/elements/1.1/"/>
    <ds:schemaRef ds:uri="ffdf34ce-6669-4f59-9670-34f2aa7e3731"/>
    <ds:schemaRef ds:uri="http://schemas.microsoft.com/office/infopath/2007/PartnerControls"/>
    <ds:schemaRef ds:uri="http://purl.org/dc/dcmitype/"/>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0B66D1B2-B282-4AB3-9F27-6EDED8C80B35}">
  <ds:schemaRefs>
    <ds:schemaRef ds:uri="http://schemas.microsoft.com/sharepoint/v3/contenttype/forms"/>
  </ds:schemaRefs>
</ds:datastoreItem>
</file>

<file path=customXml/itemProps3.xml><?xml version="1.0" encoding="utf-8"?>
<ds:datastoreItem xmlns:ds="http://schemas.openxmlformats.org/officeDocument/2006/customXml" ds:itemID="{159258DD-BEAE-4FFA-9056-8A9DEA9344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df34ce-6669-4f59-9670-34f2aa7e3731"/>
    <ds:schemaRef ds:uri="09bc7b60-0bae-4587-80d7-4c9e6dbdf0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CSEP-PPT090221 (2)</Template>
  <TotalTime>21476</TotalTime>
  <Words>964</Words>
  <Application>Microsoft Office PowerPoint</Application>
  <PresentationFormat>On-screen Show (16:9)</PresentationFormat>
  <Paragraphs>114</Paragraphs>
  <Slides>14</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Neutra Text TF Book</vt:lpstr>
      <vt:lpstr>Neutra Text TF Demi</vt:lpstr>
      <vt:lpstr>Sarabun</vt:lpstr>
      <vt:lpstr>Sarabun Light</vt:lpstr>
      <vt:lpstr>Times New Roman</vt:lpstr>
      <vt:lpstr>Wingdings</vt:lpstr>
      <vt:lpstr>Office Theme</vt:lpstr>
      <vt:lpstr>Title: Sarabun Bold, 40 points</vt:lpstr>
      <vt:lpstr>Media plays a key role</vt:lpstr>
      <vt:lpstr>Indians have low trust in media</vt:lpstr>
      <vt:lpstr>Our aim is to understand how (English) media decides which conflicts/issues to raise</vt:lpstr>
      <vt:lpstr>Three key determinants of media reporting</vt:lpstr>
      <vt:lpstr>PowerPoint Presentation</vt:lpstr>
      <vt:lpstr>A distinctly felt rural-urban divide in coverage versus occurrence</vt:lpstr>
      <vt:lpstr>Urban conflicts are much smaller in scale, yet garner significantly more coverage</vt:lpstr>
      <vt:lpstr>This urban skew extends to other kinds of events as well: COVID-19 oxygen shortage</vt:lpstr>
      <vt:lpstr>Parties involved drive coverage</vt:lpstr>
      <vt:lpstr>Severity of events drives reporting</vt:lpstr>
      <vt:lpstr>What drives the rural-urban divide in reporting?</vt:lpstr>
      <vt:lpstr>English media covers urban issues more since majority of its readership is concentrated in urban centres </vt:lpstr>
      <vt:lpstr>What does this mean?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Sarabun Bold, 40 points</dc:title>
  <dc:creator>Nandini Agnihotri</dc:creator>
  <cp:lastModifiedBy>Nandini Agnihotri</cp:lastModifiedBy>
  <cp:revision>278</cp:revision>
  <cp:lastPrinted>2022-02-28T06:05:04Z</cp:lastPrinted>
  <dcterms:created xsi:type="dcterms:W3CDTF">2022-01-31T07:13:38Z</dcterms:created>
  <dcterms:modified xsi:type="dcterms:W3CDTF">2022-10-06T08:29:35Z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0x010100F206CB8644ABB94F84924A6F23A19A5E</vt:lpwstr>
  </property>
</Properties>
</file>