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56" r:id="rId3"/>
    <p:sldId id="263" r:id="rId4"/>
    <p:sldId id="284" r:id="rId5"/>
    <p:sldId id="279" r:id="rId6"/>
    <p:sldId id="265" r:id="rId7"/>
    <p:sldId id="285" r:id="rId8"/>
    <p:sldId id="271" r:id="rId9"/>
    <p:sldId id="268" r:id="rId10"/>
    <p:sldId id="274" r:id="rId11"/>
    <p:sldId id="283" r:id="rId12"/>
    <p:sldId id="275" r:id="rId13"/>
    <p:sldId id="272" r:id="rId14"/>
    <p:sldId id="273" r:id="rId15"/>
    <p:sldId id="276" r:id="rId16"/>
    <p:sldId id="277" r:id="rId17"/>
    <p:sldId id="281" r:id="rId18"/>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4CAFD04-1749-810B-6853-D0A51152996C}" name="Divya Srinivasan" initials="DS" userId="S::DSrinivasan@csep.org::715960cd-35bd-4430-a482-1635d7fdc1fa" providerId="AD"/>
  <p188:author id="{BE475649-4203-D23C-5606-ADD97A7A301A}" name="Annie George" initials="AG" userId="S::ageorge@csep.org::481fb693-61ab-4a07-9322-71ced26f3546"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7FB4B"/>
    <a:srgbClr val="FC6B4E"/>
    <a:srgbClr val="F842E7"/>
    <a:srgbClr val="0AC6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5812E7-12E3-4DF0-896B-455B06444A51}" v="1" dt="2023-08-06T12:59:31.594"/>
    <p1510:client id="{CB89BBE5-60BC-1878-5314-429554098F68}" v="21" dt="2023-09-11T11:41:10.7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94660"/>
  </p:normalViewPr>
  <p:slideViewPr>
    <p:cSldViewPr snapToGrid="0">
      <p:cViewPr varScale="1">
        <p:scale>
          <a:sx n="83" d="100"/>
          <a:sy n="83" d="100"/>
        </p:scale>
        <p:origin x="816" y="52"/>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71"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D:\MY%20DATA\Desktop\CSEP\Climate\Industrial%20transition\Iron%20and%20steel%20and%20aluminium.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MY%20DATA\Desktop\CSEP\Climate\Industrial%20transition\Iron%20and%20steel%20and%20aluminium.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a:t>Iron and Steel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Sheet1!$B$2</c:f>
              <c:strCache>
                <c:ptCount val="1"/>
                <c:pt idx="0">
                  <c:v>Absolute Exposure</c:v>
                </c:pt>
              </c:strCache>
            </c:strRef>
          </c:tx>
          <c:spPr>
            <a:solidFill>
              <a:schemeClr val="accent1"/>
            </a:solidFill>
            <a:ln>
              <a:noFill/>
            </a:ln>
            <a:effectLst/>
          </c:spPr>
          <c:invertIfNegative val="0"/>
          <c:dLbls>
            <c:dLbl>
              <c:idx val="3"/>
              <c:spPr>
                <a:solidFill>
                  <a:schemeClr val="bg1"/>
                </a:solid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70E5-4E7F-A583-215CF81C2D2F}"/>
                </c:ext>
              </c:extLst>
            </c:dLbl>
            <c:spPr>
              <a:solidFill>
                <a:schemeClr val="bg1"/>
              </a:solid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Sheet1!$A$3:$A$9</c:f>
              <c:strCache>
                <c:ptCount val="7"/>
                <c:pt idx="0">
                  <c:v>Zimbabwe</c:v>
                </c:pt>
                <c:pt idx="1">
                  <c:v>Albania</c:v>
                </c:pt>
                <c:pt idx="2">
                  <c:v>Ukraine</c:v>
                </c:pt>
                <c:pt idx="3">
                  <c:v>India</c:v>
                </c:pt>
                <c:pt idx="4">
                  <c:v>Egypt, Arab Rep.</c:v>
                </c:pt>
                <c:pt idx="5">
                  <c:v>Venezuela</c:v>
                </c:pt>
                <c:pt idx="6">
                  <c:v>Russian Federation</c:v>
                </c:pt>
              </c:strCache>
            </c:strRef>
          </c:cat>
          <c:val>
            <c:numRef>
              <c:f>Sheet1!$B$3:$B$9</c:f>
              <c:numCache>
                <c:formatCode>_(* #,##0.00_);_(* \(#,##0.00\);_(* "-"??_);_(@_)</c:formatCode>
                <c:ptCount val="7"/>
                <c:pt idx="0">
                  <c:v>0.1068182578950797</c:v>
                </c:pt>
                <c:pt idx="1">
                  <c:v>5.1439852134870345E-2</c:v>
                </c:pt>
                <c:pt idx="2">
                  <c:v>5.0915468345478748E-2</c:v>
                </c:pt>
                <c:pt idx="3">
                  <c:v>4.7439450161106289E-2</c:v>
                </c:pt>
                <c:pt idx="4">
                  <c:v>2.946567738098212E-2</c:v>
                </c:pt>
                <c:pt idx="5">
                  <c:v>2.4611075578853107E-2</c:v>
                </c:pt>
                <c:pt idx="6">
                  <c:v>1.7906091085388133E-2</c:v>
                </c:pt>
              </c:numCache>
            </c:numRef>
          </c:val>
          <c:extLst>
            <c:ext xmlns:c16="http://schemas.microsoft.com/office/drawing/2014/chart" uri="{C3380CC4-5D6E-409C-BE32-E72D297353CC}">
              <c16:uniqueId val="{00000000-93E9-4C09-BF7B-EC24F6139EBF}"/>
            </c:ext>
          </c:extLst>
        </c:ser>
        <c:ser>
          <c:idx val="1"/>
          <c:order val="1"/>
          <c:tx>
            <c:strRef>
              <c:f>Sheet1!$C$2</c:f>
              <c:strCache>
                <c:ptCount val="1"/>
              </c:strCache>
            </c:strRef>
          </c:tx>
          <c:spPr>
            <a:solidFill>
              <a:schemeClr val="accent2"/>
            </a:solidFill>
            <a:ln>
              <a:noFill/>
            </a:ln>
            <a:effectLst/>
          </c:spPr>
          <c:invertIfNegative val="0"/>
          <c:dLbls>
            <c:delete val="1"/>
          </c:dLbls>
          <c:cat>
            <c:strRef>
              <c:f>Sheet1!$A$3:$A$9</c:f>
              <c:strCache>
                <c:ptCount val="7"/>
                <c:pt idx="0">
                  <c:v>Zimbabwe</c:v>
                </c:pt>
                <c:pt idx="1">
                  <c:v>Albania</c:v>
                </c:pt>
                <c:pt idx="2">
                  <c:v>Ukraine</c:v>
                </c:pt>
                <c:pt idx="3">
                  <c:v>India</c:v>
                </c:pt>
                <c:pt idx="4">
                  <c:v>Egypt, Arab Rep.</c:v>
                </c:pt>
                <c:pt idx="5">
                  <c:v>Venezuela</c:v>
                </c:pt>
                <c:pt idx="6">
                  <c:v>Russian Federation</c:v>
                </c:pt>
              </c:strCache>
            </c:strRef>
          </c:cat>
          <c:val>
            <c:numRef>
              <c:f>Sheet1!$C$3:$C$9</c:f>
              <c:numCache>
                <c:formatCode>_(* #,##0.0000_);_(* \(#,##0.0000\);_(* "-"??_);_(@_)</c:formatCode>
                <c:ptCount val="7"/>
                <c:pt idx="0">
                  <c:v>0</c:v>
                </c:pt>
                <c:pt idx="1">
                  <c:v>0</c:v>
                </c:pt>
                <c:pt idx="2">
                  <c:v>0</c:v>
                </c:pt>
                <c:pt idx="3">
                  <c:v>0</c:v>
                </c:pt>
                <c:pt idx="4">
                  <c:v>0</c:v>
                </c:pt>
                <c:pt idx="5" formatCode="General">
                  <c:v>0</c:v>
                </c:pt>
                <c:pt idx="6">
                  <c:v>0</c:v>
                </c:pt>
              </c:numCache>
            </c:numRef>
          </c:val>
          <c:extLst>
            <c:ext xmlns:c16="http://schemas.microsoft.com/office/drawing/2014/chart" uri="{C3380CC4-5D6E-409C-BE32-E72D297353CC}">
              <c16:uniqueId val="{00000001-93E9-4C09-BF7B-EC24F6139EBF}"/>
            </c:ext>
          </c:extLst>
        </c:ser>
        <c:ser>
          <c:idx val="2"/>
          <c:order val="2"/>
          <c:tx>
            <c:strRef>
              <c:f>Sheet1!$D$2</c:f>
              <c:strCache>
                <c:ptCount val="1"/>
                <c:pt idx="0">
                  <c:v>Relative Exposure</c:v>
                </c:pt>
              </c:strCache>
            </c:strRef>
          </c:tx>
          <c:spPr>
            <a:solidFill>
              <a:schemeClr val="accent3"/>
            </a:solidFill>
            <a:ln>
              <a:noFill/>
            </a:ln>
            <a:effectLst/>
          </c:spPr>
          <c:invertIfNegative val="0"/>
          <c:dLbls>
            <c:dLbl>
              <c:idx val="3"/>
              <c:spPr>
                <a:solidFill>
                  <a:schemeClr val="bg1"/>
                </a:solid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70E5-4E7F-A583-215CF81C2D2F}"/>
                </c:ext>
              </c:extLst>
            </c:dLbl>
            <c:spPr>
              <a:solidFill>
                <a:schemeClr val="bg1"/>
              </a:solid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Sheet1!$A$3:$A$9</c:f>
              <c:strCache>
                <c:ptCount val="7"/>
                <c:pt idx="0">
                  <c:v>Zimbabwe</c:v>
                </c:pt>
                <c:pt idx="1">
                  <c:v>Albania</c:v>
                </c:pt>
                <c:pt idx="2">
                  <c:v>Ukraine</c:v>
                </c:pt>
                <c:pt idx="3">
                  <c:v>India</c:v>
                </c:pt>
                <c:pt idx="4">
                  <c:v>Egypt, Arab Rep.</c:v>
                </c:pt>
                <c:pt idx="5">
                  <c:v>Venezuela</c:v>
                </c:pt>
                <c:pt idx="6">
                  <c:v>Russian Federation</c:v>
                </c:pt>
              </c:strCache>
            </c:strRef>
          </c:cat>
          <c:val>
            <c:numRef>
              <c:f>Sheet1!$D$3:$D$9</c:f>
              <c:numCache>
                <c:formatCode>_(* #,##0.00_);_(* \(#,##0.00\);_(* "-"??_);_(@_)</c:formatCode>
                <c:ptCount val="7"/>
                <c:pt idx="0">
                  <c:v>9.2044252863677609E-2</c:v>
                </c:pt>
                <c:pt idx="1">
                  <c:v>4.5373949572580285E-2</c:v>
                </c:pt>
                <c:pt idx="2">
                  <c:v>4.3645564603653014E-2</c:v>
                </c:pt>
                <c:pt idx="3">
                  <c:v>4.3174036428705979E-2</c:v>
                </c:pt>
                <c:pt idx="4">
                  <c:v>2.3545653673024493E-2</c:v>
                </c:pt>
                <c:pt idx="5">
                  <c:v>1.6536036306267474E-2</c:v>
                </c:pt>
                <c:pt idx="6">
                  <c:v>1.3196275614440313E-2</c:v>
                </c:pt>
              </c:numCache>
            </c:numRef>
          </c:val>
          <c:extLst>
            <c:ext xmlns:c16="http://schemas.microsoft.com/office/drawing/2014/chart" uri="{C3380CC4-5D6E-409C-BE32-E72D297353CC}">
              <c16:uniqueId val="{00000002-93E9-4C09-BF7B-EC24F6139EBF}"/>
            </c:ext>
          </c:extLst>
        </c:ser>
        <c:dLbls>
          <c:dLblPos val="outEnd"/>
          <c:showLegendKey val="0"/>
          <c:showVal val="1"/>
          <c:showCatName val="0"/>
          <c:showSerName val="0"/>
          <c:showPercent val="0"/>
          <c:showBubbleSize val="0"/>
        </c:dLbls>
        <c:gapWidth val="219"/>
        <c:overlap val="-27"/>
        <c:axId val="320627248"/>
        <c:axId val="302107856"/>
      </c:barChart>
      <c:catAx>
        <c:axId val="320627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2107856"/>
        <c:crosses val="autoZero"/>
        <c:auto val="1"/>
        <c:lblAlgn val="ctr"/>
        <c:lblOffset val="100"/>
        <c:noMultiLvlLbl val="0"/>
      </c:catAx>
      <c:valAx>
        <c:axId val="302107856"/>
        <c:scaling>
          <c:orientation val="minMax"/>
        </c:scaling>
        <c:delete val="0"/>
        <c:axPos val="l"/>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0627248"/>
        <c:crosses val="autoZero"/>
        <c:crossBetween val="between"/>
      </c:valAx>
      <c:spPr>
        <a:noFill/>
        <a:ln>
          <a:noFill/>
        </a:ln>
        <a:effectLst/>
      </c:spPr>
    </c:plotArea>
    <c:legend>
      <c:legendPos val="b"/>
      <c:legendEntry>
        <c:idx val="1"/>
        <c:delete val="1"/>
      </c:legendEntry>
      <c:layout>
        <c:manualLayout>
          <c:xMode val="edge"/>
          <c:yMode val="edge"/>
          <c:x val="0.24502734033245843"/>
          <c:y val="9.8568515471433096E-2"/>
          <c:w val="0.50994531933508314"/>
          <c:h val="6.4276736010825855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a:t>Aluminium</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797911279806676E-2"/>
          <c:y val="0.21344788476837753"/>
          <c:w val="0.86770886180010187"/>
          <c:h val="0.58930592757173372"/>
        </c:manualLayout>
      </c:layout>
      <c:barChart>
        <c:barDir val="col"/>
        <c:grouping val="clustered"/>
        <c:varyColors val="0"/>
        <c:ser>
          <c:idx val="0"/>
          <c:order val="0"/>
          <c:tx>
            <c:strRef>
              <c:f>Sheet2!$B$2</c:f>
              <c:strCache>
                <c:ptCount val="1"/>
                <c:pt idx="0">
                  <c:v>Absolute Exposure </c:v>
                </c:pt>
              </c:strCache>
            </c:strRef>
          </c:tx>
          <c:spPr>
            <a:solidFill>
              <a:schemeClr val="accent1"/>
            </a:solidFill>
            <a:ln>
              <a:noFill/>
            </a:ln>
            <a:effectLst/>
          </c:spPr>
          <c:invertIfNegative val="0"/>
          <c:dLbls>
            <c:dLbl>
              <c:idx val="6"/>
              <c:spPr>
                <a:solidFill>
                  <a:schemeClr val="bg1"/>
                </a:solid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0-EF07-4E8C-B09E-F73DB0234A45}"/>
                </c:ext>
              </c:extLst>
            </c:dLbl>
            <c:spPr>
              <a:solidFill>
                <a:schemeClr val="bg1"/>
              </a:solid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Sheet2!$A$3:$A$20</c:f>
              <c:strCache>
                <c:ptCount val="7"/>
                <c:pt idx="0">
                  <c:v>Mozambique</c:v>
                </c:pt>
                <c:pt idx="1">
                  <c:v>Egypt, Arab Rep.</c:v>
                </c:pt>
                <c:pt idx="2">
                  <c:v>Venezuela</c:v>
                </c:pt>
                <c:pt idx="3">
                  <c:v>Ukraine</c:v>
                </c:pt>
                <c:pt idx="4">
                  <c:v>Russian Federation</c:v>
                </c:pt>
                <c:pt idx="5">
                  <c:v>China</c:v>
                </c:pt>
                <c:pt idx="6">
                  <c:v>India</c:v>
                </c:pt>
              </c:strCache>
            </c:strRef>
          </c:cat>
          <c:val>
            <c:numRef>
              <c:f>Sheet2!$B$3:$B$20</c:f>
              <c:numCache>
                <c:formatCode>_(* #,##0.00_);_(* \(#,##0.00\);_(* "-"??_);_(@_)</c:formatCode>
                <c:ptCount val="7"/>
                <c:pt idx="0">
                  <c:v>6.5632471995363359E-2</c:v>
                </c:pt>
                <c:pt idx="1">
                  <c:v>1.9525398530453889E-2</c:v>
                </c:pt>
                <c:pt idx="2">
                  <c:v>1.5983145720136795E-2</c:v>
                </c:pt>
                <c:pt idx="3">
                  <c:v>1.5033050415660148E-2</c:v>
                </c:pt>
                <c:pt idx="4">
                  <c:v>5.3629385831572667E-3</c:v>
                </c:pt>
                <c:pt idx="5">
                  <c:v>3.7153814586620422E-3</c:v>
                </c:pt>
                <c:pt idx="6">
                  <c:v>3.0021642574438226E-3</c:v>
                </c:pt>
              </c:numCache>
            </c:numRef>
          </c:val>
          <c:extLst>
            <c:ext xmlns:c16="http://schemas.microsoft.com/office/drawing/2014/chart" uri="{C3380CC4-5D6E-409C-BE32-E72D297353CC}">
              <c16:uniqueId val="{00000000-3231-473C-9FC1-1813D86976AE}"/>
            </c:ext>
          </c:extLst>
        </c:ser>
        <c:ser>
          <c:idx val="1"/>
          <c:order val="1"/>
          <c:tx>
            <c:strRef>
              <c:f>Sheet2!$C$2</c:f>
              <c:strCache>
                <c:ptCount val="1"/>
              </c:strCache>
            </c:strRef>
          </c:tx>
          <c:spPr>
            <a:solidFill>
              <a:schemeClr val="accent2"/>
            </a:solidFill>
            <a:ln>
              <a:noFill/>
            </a:ln>
            <a:effectLst/>
          </c:spPr>
          <c:invertIfNegative val="0"/>
          <c:dLbls>
            <c:delete val="1"/>
          </c:dLbls>
          <c:cat>
            <c:strRef>
              <c:f>Sheet2!$A$3:$A$20</c:f>
              <c:strCache>
                <c:ptCount val="7"/>
                <c:pt idx="0">
                  <c:v>Mozambique</c:v>
                </c:pt>
                <c:pt idx="1">
                  <c:v>Egypt, Arab Rep.</c:v>
                </c:pt>
                <c:pt idx="2">
                  <c:v>Venezuela</c:v>
                </c:pt>
                <c:pt idx="3">
                  <c:v>Ukraine</c:v>
                </c:pt>
                <c:pt idx="4">
                  <c:v>Russian Federation</c:v>
                </c:pt>
                <c:pt idx="5">
                  <c:v>China</c:v>
                </c:pt>
                <c:pt idx="6">
                  <c:v>India</c:v>
                </c:pt>
              </c:strCache>
            </c:strRef>
          </c:cat>
          <c:val>
            <c:numRef>
              <c:f>Sheet2!$C$3:$C$20</c:f>
              <c:numCache>
                <c:formatCode>General</c:formatCode>
                <c:ptCount val="7"/>
                <c:pt idx="0">
                  <c:v>0</c:v>
                </c:pt>
                <c:pt idx="1">
                  <c:v>0</c:v>
                </c:pt>
                <c:pt idx="2">
                  <c:v>0</c:v>
                </c:pt>
                <c:pt idx="3">
                  <c:v>0</c:v>
                </c:pt>
                <c:pt idx="4">
                  <c:v>0</c:v>
                </c:pt>
                <c:pt idx="5">
                  <c:v>0</c:v>
                </c:pt>
                <c:pt idx="6">
                  <c:v>0</c:v>
                </c:pt>
              </c:numCache>
            </c:numRef>
          </c:val>
          <c:extLst>
            <c:ext xmlns:c16="http://schemas.microsoft.com/office/drawing/2014/chart" uri="{C3380CC4-5D6E-409C-BE32-E72D297353CC}">
              <c16:uniqueId val="{00000001-3231-473C-9FC1-1813D86976AE}"/>
            </c:ext>
          </c:extLst>
        </c:ser>
        <c:ser>
          <c:idx val="2"/>
          <c:order val="2"/>
          <c:tx>
            <c:strRef>
              <c:f>Sheet2!$D$2</c:f>
              <c:strCache>
                <c:ptCount val="1"/>
                <c:pt idx="0">
                  <c:v>Relative Exposure</c:v>
                </c:pt>
              </c:strCache>
            </c:strRef>
          </c:tx>
          <c:spPr>
            <a:solidFill>
              <a:schemeClr val="accent3"/>
            </a:solidFill>
            <a:ln>
              <a:noFill/>
            </a:ln>
            <a:effectLst/>
          </c:spPr>
          <c:invertIfNegative val="0"/>
          <c:dLbls>
            <c:dLbl>
              <c:idx val="6"/>
              <c:spPr>
                <a:solidFill>
                  <a:schemeClr val="bg1"/>
                </a:solid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1-EF07-4E8C-B09E-F73DB0234A45}"/>
                </c:ext>
              </c:extLst>
            </c:dLbl>
            <c:spPr>
              <a:solidFill>
                <a:schemeClr val="bg1"/>
              </a:solid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Sheet2!$A$3:$A$20</c:f>
              <c:strCache>
                <c:ptCount val="7"/>
                <c:pt idx="0">
                  <c:v>Mozambique</c:v>
                </c:pt>
                <c:pt idx="1">
                  <c:v>Egypt, Arab Rep.</c:v>
                </c:pt>
                <c:pt idx="2">
                  <c:v>Venezuela</c:v>
                </c:pt>
                <c:pt idx="3">
                  <c:v>Ukraine</c:v>
                </c:pt>
                <c:pt idx="4">
                  <c:v>Russian Federation</c:v>
                </c:pt>
                <c:pt idx="5">
                  <c:v>China</c:v>
                </c:pt>
                <c:pt idx="6">
                  <c:v>India</c:v>
                </c:pt>
              </c:strCache>
            </c:strRef>
          </c:cat>
          <c:val>
            <c:numRef>
              <c:f>Sheet2!$D$3:$D$20</c:f>
              <c:numCache>
                <c:formatCode>_(* #,##0.00_);_(* \(#,##0.00\);_(* "-"??_);_(@_)</c:formatCode>
                <c:ptCount val="7"/>
                <c:pt idx="0">
                  <c:v>5.9226808409859819E-2</c:v>
                </c:pt>
                <c:pt idx="1">
                  <c:v>1.4288918351495854E-2</c:v>
                </c:pt>
                <c:pt idx="2">
                  <c:v>1.2275382383505798E-2</c:v>
                </c:pt>
                <c:pt idx="3">
                  <c:v>1.2058633444185242E-2</c:v>
                </c:pt>
                <c:pt idx="4">
                  <c:v>3.6252623470612476E-3</c:v>
                </c:pt>
                <c:pt idx="5">
                  <c:v>2.2951136501257697E-3</c:v>
                </c:pt>
                <c:pt idx="6">
                  <c:v>1.5135026573697545E-3</c:v>
                </c:pt>
              </c:numCache>
            </c:numRef>
          </c:val>
          <c:extLst>
            <c:ext xmlns:c16="http://schemas.microsoft.com/office/drawing/2014/chart" uri="{C3380CC4-5D6E-409C-BE32-E72D297353CC}">
              <c16:uniqueId val="{00000002-3231-473C-9FC1-1813D86976AE}"/>
            </c:ext>
          </c:extLst>
        </c:ser>
        <c:dLbls>
          <c:showLegendKey val="0"/>
          <c:showVal val="1"/>
          <c:showCatName val="0"/>
          <c:showSerName val="0"/>
          <c:showPercent val="0"/>
          <c:showBubbleSize val="0"/>
        </c:dLbls>
        <c:gapWidth val="219"/>
        <c:overlap val="-27"/>
        <c:axId val="293803680"/>
        <c:axId val="300401776"/>
      </c:barChart>
      <c:catAx>
        <c:axId val="293803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0401776"/>
        <c:crosses val="autoZero"/>
        <c:auto val="1"/>
        <c:lblAlgn val="ctr"/>
        <c:lblOffset val="100"/>
        <c:noMultiLvlLbl val="0"/>
      </c:catAx>
      <c:valAx>
        <c:axId val="300401776"/>
        <c:scaling>
          <c:orientation val="minMax"/>
        </c:scaling>
        <c:delete val="0"/>
        <c:axPos val="l"/>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3803680"/>
        <c:crosses val="autoZero"/>
        <c:crossBetween val="between"/>
      </c:valAx>
      <c:spPr>
        <a:noFill/>
        <a:ln>
          <a:noFill/>
        </a:ln>
        <a:effectLst/>
      </c:spPr>
    </c:plotArea>
    <c:legend>
      <c:legendPos val="b"/>
      <c:legendEntry>
        <c:idx val="1"/>
        <c:delete val="1"/>
      </c:legendEntry>
      <c:layout>
        <c:manualLayout>
          <c:xMode val="edge"/>
          <c:yMode val="edge"/>
          <c:x val="0.26058791923264013"/>
          <c:y val="9.7751211670425595E-2"/>
          <c:w val="0.53650604910409128"/>
          <c:h val="6.427671673304860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7ABDE4-D643-4F40-804F-833435BCDABB}"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5C7E9363-5A3C-4139-A677-75A8265FA063}">
      <dgm:prSet phldrT="[Text]" custT="1"/>
      <dgm:spPr/>
      <dgm:t>
        <a:bodyPr/>
        <a:lstStyle/>
        <a:p>
          <a:pPr algn="l"/>
          <a:endParaRPr lang="en-IN" sz="1200" dirty="0"/>
        </a:p>
      </dgm:t>
    </dgm:pt>
    <dgm:pt modelId="{18915829-F94D-40C2-8AD6-2C9E6CEB4CBD}" type="parTrans" cxnId="{39A3AD3B-EE36-44AC-B687-5264823C7CB6}">
      <dgm:prSet/>
      <dgm:spPr/>
      <dgm:t>
        <a:bodyPr/>
        <a:lstStyle/>
        <a:p>
          <a:endParaRPr lang="en-IN"/>
        </a:p>
      </dgm:t>
    </dgm:pt>
    <dgm:pt modelId="{A3D9C1FA-7EFF-4160-BD6F-9CDC2C2095CE}" type="sibTrans" cxnId="{39A3AD3B-EE36-44AC-B687-5264823C7CB6}">
      <dgm:prSet/>
      <dgm:spPr/>
      <dgm:t>
        <a:bodyPr/>
        <a:lstStyle/>
        <a:p>
          <a:endParaRPr lang="en-IN"/>
        </a:p>
      </dgm:t>
    </dgm:pt>
    <dgm:pt modelId="{F7DC57DC-CB26-4804-A6F3-174715821319}">
      <dgm:prSet phldrT="[Text]"/>
      <dgm:spPr/>
      <dgm:t>
        <a:bodyPr/>
        <a:lstStyle/>
        <a:p>
          <a:endParaRPr lang="en-IN" dirty="0"/>
        </a:p>
      </dgm:t>
    </dgm:pt>
    <dgm:pt modelId="{44E9BC45-11F9-490D-9CC3-144B045D3CD8}" type="parTrans" cxnId="{C4386B91-52F0-4763-85AF-60A4EAA6973A}">
      <dgm:prSet/>
      <dgm:spPr/>
      <dgm:t>
        <a:bodyPr/>
        <a:lstStyle/>
        <a:p>
          <a:endParaRPr lang="en-IN"/>
        </a:p>
      </dgm:t>
    </dgm:pt>
    <dgm:pt modelId="{055E0D5D-88F6-4F86-AB86-14F7ECA48D5B}" type="sibTrans" cxnId="{C4386B91-52F0-4763-85AF-60A4EAA6973A}">
      <dgm:prSet/>
      <dgm:spPr/>
      <dgm:t>
        <a:bodyPr/>
        <a:lstStyle/>
        <a:p>
          <a:endParaRPr lang="en-IN"/>
        </a:p>
      </dgm:t>
    </dgm:pt>
    <dgm:pt modelId="{427F160F-1424-47FA-872A-22037E9119E2}">
      <dgm:prSet phldrT="[Text]"/>
      <dgm:spPr/>
      <dgm:t>
        <a:bodyPr/>
        <a:lstStyle/>
        <a:p>
          <a:endParaRPr lang="en-IN" dirty="0"/>
        </a:p>
      </dgm:t>
    </dgm:pt>
    <dgm:pt modelId="{EB82DE46-2228-4730-AB83-26E7AEC8C7D3}" type="sibTrans" cxnId="{3B9245D7-2AE0-47CE-B296-6BDB06E1DEB8}">
      <dgm:prSet/>
      <dgm:spPr/>
      <dgm:t>
        <a:bodyPr/>
        <a:lstStyle/>
        <a:p>
          <a:endParaRPr lang="en-IN"/>
        </a:p>
      </dgm:t>
    </dgm:pt>
    <dgm:pt modelId="{885DDBB0-3E01-47B7-A7A3-ADB56DE46F19}" type="parTrans" cxnId="{3B9245D7-2AE0-47CE-B296-6BDB06E1DEB8}">
      <dgm:prSet/>
      <dgm:spPr/>
      <dgm:t>
        <a:bodyPr/>
        <a:lstStyle/>
        <a:p>
          <a:endParaRPr lang="en-IN"/>
        </a:p>
      </dgm:t>
    </dgm:pt>
    <dgm:pt modelId="{86700310-C7A1-482F-A384-548335AACC74}">
      <dgm:prSet phldrT="[Text]" phldr="1"/>
      <dgm:spPr/>
      <dgm:t>
        <a:bodyPr/>
        <a:lstStyle/>
        <a:p>
          <a:endParaRPr lang="en-IN" dirty="0"/>
        </a:p>
      </dgm:t>
    </dgm:pt>
    <dgm:pt modelId="{174C9A8F-077F-4D8A-87F9-5C1F50048C6F}" type="sibTrans" cxnId="{04B6E13C-63FB-4204-8DBA-8C8D0CF9EE9A}">
      <dgm:prSet/>
      <dgm:spPr/>
      <dgm:t>
        <a:bodyPr/>
        <a:lstStyle/>
        <a:p>
          <a:endParaRPr lang="en-IN"/>
        </a:p>
      </dgm:t>
    </dgm:pt>
    <dgm:pt modelId="{9CF0FE8A-579E-4E23-8322-2D53FF700683}" type="parTrans" cxnId="{04B6E13C-63FB-4204-8DBA-8C8D0CF9EE9A}">
      <dgm:prSet/>
      <dgm:spPr/>
      <dgm:t>
        <a:bodyPr/>
        <a:lstStyle/>
        <a:p>
          <a:endParaRPr lang="en-IN"/>
        </a:p>
      </dgm:t>
    </dgm:pt>
    <dgm:pt modelId="{2D54A466-BBF9-4C4D-B45B-2FBB72D7DE2B}" type="pres">
      <dgm:prSet presAssocID="{2B7ABDE4-D643-4F40-804F-833435BCDABB}" presName="Name0" presStyleCnt="0">
        <dgm:presLayoutVars>
          <dgm:dir/>
          <dgm:resizeHandles val="exact"/>
        </dgm:presLayoutVars>
      </dgm:prSet>
      <dgm:spPr/>
    </dgm:pt>
    <dgm:pt modelId="{7A20246F-6D0F-43F5-8724-C512946191C6}" type="pres">
      <dgm:prSet presAssocID="{5C7E9363-5A3C-4139-A677-75A8265FA063}" presName="composite" presStyleCnt="0"/>
      <dgm:spPr/>
    </dgm:pt>
    <dgm:pt modelId="{F12B8286-E905-4466-A061-CD0889C77DC8}" type="pres">
      <dgm:prSet presAssocID="{5C7E9363-5A3C-4139-A677-75A8265FA063}" presName="bgChev" presStyleLbl="node1" presStyleIdx="0" presStyleCnt="4" custLinFactNeighborX="1705" custLinFactNeighborY="-93971"/>
      <dgm:spPr/>
    </dgm:pt>
    <dgm:pt modelId="{49264FA0-FAC6-41C7-B801-17E736A2394A}" type="pres">
      <dgm:prSet presAssocID="{5C7E9363-5A3C-4139-A677-75A8265FA063}" presName="txNode" presStyleLbl="fgAcc1" presStyleIdx="0" presStyleCnt="4" custScaleY="327535" custLinFactNeighborX="-6505" custLinFactNeighborY="63282">
        <dgm:presLayoutVars>
          <dgm:bulletEnabled val="1"/>
        </dgm:presLayoutVars>
      </dgm:prSet>
      <dgm:spPr/>
    </dgm:pt>
    <dgm:pt modelId="{FEA55314-9331-4208-97E0-2D25897C6FC7}" type="pres">
      <dgm:prSet presAssocID="{A3D9C1FA-7EFF-4160-BD6F-9CDC2C2095CE}" presName="compositeSpace" presStyleCnt="0"/>
      <dgm:spPr/>
    </dgm:pt>
    <dgm:pt modelId="{13815411-F353-4FBD-BCA5-7FC999548220}" type="pres">
      <dgm:prSet presAssocID="{427F160F-1424-47FA-872A-22037E9119E2}" presName="composite" presStyleCnt="0"/>
      <dgm:spPr/>
    </dgm:pt>
    <dgm:pt modelId="{E26DE290-2F21-43BD-AA12-8A9A5B751962}" type="pres">
      <dgm:prSet presAssocID="{427F160F-1424-47FA-872A-22037E9119E2}" presName="bgChev" presStyleLbl="node1" presStyleIdx="1" presStyleCnt="4" custLinFactNeighborX="-421" custLinFactNeighborY="-91497"/>
      <dgm:spPr/>
    </dgm:pt>
    <dgm:pt modelId="{1093DE09-AEA5-4EAA-A4FE-AC9655F18969}" type="pres">
      <dgm:prSet presAssocID="{427F160F-1424-47FA-872A-22037E9119E2}" presName="txNode" presStyleLbl="fgAcc1" presStyleIdx="1" presStyleCnt="4" custScaleY="329707" custLinFactNeighborX="-48" custLinFactNeighborY="57034">
        <dgm:presLayoutVars>
          <dgm:bulletEnabled val="1"/>
        </dgm:presLayoutVars>
      </dgm:prSet>
      <dgm:spPr/>
    </dgm:pt>
    <dgm:pt modelId="{C61907EC-2024-46AE-94B3-8FF9D33A059B}" type="pres">
      <dgm:prSet presAssocID="{EB82DE46-2228-4730-AB83-26E7AEC8C7D3}" presName="compositeSpace" presStyleCnt="0"/>
      <dgm:spPr/>
    </dgm:pt>
    <dgm:pt modelId="{B942F260-3E19-412F-A3BB-FE63B566C973}" type="pres">
      <dgm:prSet presAssocID="{86700310-C7A1-482F-A384-548335AACC74}" presName="composite" presStyleCnt="0"/>
      <dgm:spPr/>
    </dgm:pt>
    <dgm:pt modelId="{58A06804-C117-44DF-87B8-9C2D046354F9}" type="pres">
      <dgm:prSet presAssocID="{86700310-C7A1-482F-A384-548335AACC74}" presName="bgChev" presStyleLbl="node1" presStyleIdx="2" presStyleCnt="4" custLinFactNeighborX="623" custLinFactNeighborY="-91497"/>
      <dgm:spPr/>
    </dgm:pt>
    <dgm:pt modelId="{5A739D00-3F2C-473A-A505-2351C8EA0B27}" type="pres">
      <dgm:prSet presAssocID="{86700310-C7A1-482F-A384-548335AACC74}" presName="txNode" presStyleLbl="fgAcc1" presStyleIdx="2" presStyleCnt="4" custScaleY="325484" custLinFactNeighborX="-1496" custLinFactNeighborY="56699">
        <dgm:presLayoutVars>
          <dgm:bulletEnabled val="1"/>
        </dgm:presLayoutVars>
      </dgm:prSet>
      <dgm:spPr/>
    </dgm:pt>
    <dgm:pt modelId="{F6B6FA83-5FBD-4AEB-9C82-B211F37C373B}" type="pres">
      <dgm:prSet presAssocID="{174C9A8F-077F-4D8A-87F9-5C1F50048C6F}" presName="compositeSpace" presStyleCnt="0"/>
      <dgm:spPr/>
    </dgm:pt>
    <dgm:pt modelId="{EE5B46F1-D79A-4FE7-859D-688BFA457C51}" type="pres">
      <dgm:prSet presAssocID="{F7DC57DC-CB26-4804-A6F3-174715821319}" presName="composite" presStyleCnt="0"/>
      <dgm:spPr/>
    </dgm:pt>
    <dgm:pt modelId="{91B12885-3223-4CBA-B57A-BC834A0102D5}" type="pres">
      <dgm:prSet presAssocID="{F7DC57DC-CB26-4804-A6F3-174715821319}" presName="bgChev" presStyleLbl="node1" presStyleIdx="3" presStyleCnt="4" custLinFactNeighborX="3365" custLinFactNeighborY="-91497"/>
      <dgm:spPr/>
    </dgm:pt>
    <dgm:pt modelId="{6CBABC98-B1ED-466B-A1D7-56F0AFEDBD4F}" type="pres">
      <dgm:prSet presAssocID="{F7DC57DC-CB26-4804-A6F3-174715821319}" presName="txNode" presStyleLbl="fgAcc1" presStyleIdx="3" presStyleCnt="4" custScaleY="331851" custLinFactNeighborX="-968" custLinFactNeighborY="58084">
        <dgm:presLayoutVars>
          <dgm:bulletEnabled val="1"/>
        </dgm:presLayoutVars>
      </dgm:prSet>
      <dgm:spPr/>
    </dgm:pt>
  </dgm:ptLst>
  <dgm:cxnLst>
    <dgm:cxn modelId="{39A3AD3B-EE36-44AC-B687-5264823C7CB6}" srcId="{2B7ABDE4-D643-4F40-804F-833435BCDABB}" destId="{5C7E9363-5A3C-4139-A677-75A8265FA063}" srcOrd="0" destOrd="0" parTransId="{18915829-F94D-40C2-8AD6-2C9E6CEB4CBD}" sibTransId="{A3D9C1FA-7EFF-4160-BD6F-9CDC2C2095CE}"/>
    <dgm:cxn modelId="{04B6E13C-63FB-4204-8DBA-8C8D0CF9EE9A}" srcId="{2B7ABDE4-D643-4F40-804F-833435BCDABB}" destId="{86700310-C7A1-482F-A384-548335AACC74}" srcOrd="2" destOrd="0" parTransId="{9CF0FE8A-579E-4E23-8322-2D53FF700683}" sibTransId="{174C9A8F-077F-4D8A-87F9-5C1F50048C6F}"/>
    <dgm:cxn modelId="{08DA0880-4846-492C-A255-1A971D2406BE}" type="presOf" srcId="{F7DC57DC-CB26-4804-A6F3-174715821319}" destId="{6CBABC98-B1ED-466B-A1D7-56F0AFEDBD4F}" srcOrd="0" destOrd="0" presId="urn:microsoft.com/office/officeart/2005/8/layout/chevronAccent+Icon"/>
    <dgm:cxn modelId="{C4386B91-52F0-4763-85AF-60A4EAA6973A}" srcId="{2B7ABDE4-D643-4F40-804F-833435BCDABB}" destId="{F7DC57DC-CB26-4804-A6F3-174715821319}" srcOrd="3" destOrd="0" parTransId="{44E9BC45-11F9-490D-9CC3-144B045D3CD8}" sibTransId="{055E0D5D-88F6-4F86-AB86-14F7ECA48D5B}"/>
    <dgm:cxn modelId="{D3023CCB-FF90-44A9-BD03-5C867D800FB8}" type="presOf" srcId="{2B7ABDE4-D643-4F40-804F-833435BCDABB}" destId="{2D54A466-BBF9-4C4D-B45B-2FBB72D7DE2B}" srcOrd="0" destOrd="0" presId="urn:microsoft.com/office/officeart/2005/8/layout/chevronAccent+Icon"/>
    <dgm:cxn modelId="{6FA274D3-845E-4B7D-81D3-8915164EF2F6}" type="presOf" srcId="{427F160F-1424-47FA-872A-22037E9119E2}" destId="{1093DE09-AEA5-4EAA-A4FE-AC9655F18969}" srcOrd="0" destOrd="0" presId="urn:microsoft.com/office/officeart/2005/8/layout/chevronAccent+Icon"/>
    <dgm:cxn modelId="{3B9245D7-2AE0-47CE-B296-6BDB06E1DEB8}" srcId="{2B7ABDE4-D643-4F40-804F-833435BCDABB}" destId="{427F160F-1424-47FA-872A-22037E9119E2}" srcOrd="1" destOrd="0" parTransId="{885DDBB0-3E01-47B7-A7A3-ADB56DE46F19}" sibTransId="{EB82DE46-2228-4730-AB83-26E7AEC8C7D3}"/>
    <dgm:cxn modelId="{0DD68BE2-E47D-447F-932F-9E2ECEE87790}" type="presOf" srcId="{5C7E9363-5A3C-4139-A677-75A8265FA063}" destId="{49264FA0-FAC6-41C7-B801-17E736A2394A}" srcOrd="0" destOrd="0" presId="urn:microsoft.com/office/officeart/2005/8/layout/chevronAccent+Icon"/>
    <dgm:cxn modelId="{996CA5FA-7ECE-4B20-8DE6-4754DCA9FD58}" type="presOf" srcId="{86700310-C7A1-482F-A384-548335AACC74}" destId="{5A739D00-3F2C-473A-A505-2351C8EA0B27}" srcOrd="0" destOrd="0" presId="urn:microsoft.com/office/officeart/2005/8/layout/chevronAccent+Icon"/>
    <dgm:cxn modelId="{B0BCBF3D-143E-4359-828E-008C381F17EE}" type="presParOf" srcId="{2D54A466-BBF9-4C4D-B45B-2FBB72D7DE2B}" destId="{7A20246F-6D0F-43F5-8724-C512946191C6}" srcOrd="0" destOrd="0" presId="urn:microsoft.com/office/officeart/2005/8/layout/chevronAccent+Icon"/>
    <dgm:cxn modelId="{3FB09837-15A9-4C98-BE98-92BAE4850534}" type="presParOf" srcId="{7A20246F-6D0F-43F5-8724-C512946191C6}" destId="{F12B8286-E905-4466-A061-CD0889C77DC8}" srcOrd="0" destOrd="0" presId="urn:microsoft.com/office/officeart/2005/8/layout/chevronAccent+Icon"/>
    <dgm:cxn modelId="{84BEFA12-219E-4813-8194-141E094DF446}" type="presParOf" srcId="{7A20246F-6D0F-43F5-8724-C512946191C6}" destId="{49264FA0-FAC6-41C7-B801-17E736A2394A}" srcOrd="1" destOrd="0" presId="urn:microsoft.com/office/officeart/2005/8/layout/chevronAccent+Icon"/>
    <dgm:cxn modelId="{977F96DD-C429-45E1-8AF1-0055F8CD910D}" type="presParOf" srcId="{2D54A466-BBF9-4C4D-B45B-2FBB72D7DE2B}" destId="{FEA55314-9331-4208-97E0-2D25897C6FC7}" srcOrd="1" destOrd="0" presId="urn:microsoft.com/office/officeart/2005/8/layout/chevronAccent+Icon"/>
    <dgm:cxn modelId="{F7873E62-041B-49F7-A849-4E95A142CCD3}" type="presParOf" srcId="{2D54A466-BBF9-4C4D-B45B-2FBB72D7DE2B}" destId="{13815411-F353-4FBD-BCA5-7FC999548220}" srcOrd="2" destOrd="0" presId="urn:microsoft.com/office/officeart/2005/8/layout/chevronAccent+Icon"/>
    <dgm:cxn modelId="{71350F74-9DAD-41ED-BB41-F9E293808DEB}" type="presParOf" srcId="{13815411-F353-4FBD-BCA5-7FC999548220}" destId="{E26DE290-2F21-43BD-AA12-8A9A5B751962}" srcOrd="0" destOrd="0" presId="urn:microsoft.com/office/officeart/2005/8/layout/chevronAccent+Icon"/>
    <dgm:cxn modelId="{97E2788D-5063-463E-8D04-87CA5CAB84AB}" type="presParOf" srcId="{13815411-F353-4FBD-BCA5-7FC999548220}" destId="{1093DE09-AEA5-4EAA-A4FE-AC9655F18969}" srcOrd="1" destOrd="0" presId="urn:microsoft.com/office/officeart/2005/8/layout/chevronAccent+Icon"/>
    <dgm:cxn modelId="{7379889D-E515-4192-8AC3-8C4F23620302}" type="presParOf" srcId="{2D54A466-BBF9-4C4D-B45B-2FBB72D7DE2B}" destId="{C61907EC-2024-46AE-94B3-8FF9D33A059B}" srcOrd="3" destOrd="0" presId="urn:microsoft.com/office/officeart/2005/8/layout/chevronAccent+Icon"/>
    <dgm:cxn modelId="{EDE615C9-DBC3-44AD-9530-AB4A1C4D6F23}" type="presParOf" srcId="{2D54A466-BBF9-4C4D-B45B-2FBB72D7DE2B}" destId="{B942F260-3E19-412F-A3BB-FE63B566C973}" srcOrd="4" destOrd="0" presId="urn:microsoft.com/office/officeart/2005/8/layout/chevronAccent+Icon"/>
    <dgm:cxn modelId="{E67CC3C9-7568-4E1D-A379-7BFD7E8D7B67}" type="presParOf" srcId="{B942F260-3E19-412F-A3BB-FE63B566C973}" destId="{58A06804-C117-44DF-87B8-9C2D046354F9}" srcOrd="0" destOrd="0" presId="urn:microsoft.com/office/officeart/2005/8/layout/chevronAccent+Icon"/>
    <dgm:cxn modelId="{7663081B-2352-4C53-805B-1B9814EF4D28}" type="presParOf" srcId="{B942F260-3E19-412F-A3BB-FE63B566C973}" destId="{5A739D00-3F2C-473A-A505-2351C8EA0B27}" srcOrd="1" destOrd="0" presId="urn:microsoft.com/office/officeart/2005/8/layout/chevronAccent+Icon"/>
    <dgm:cxn modelId="{27A26B02-FA7C-41B8-A57E-A7756FC8525D}" type="presParOf" srcId="{2D54A466-BBF9-4C4D-B45B-2FBB72D7DE2B}" destId="{F6B6FA83-5FBD-4AEB-9C82-B211F37C373B}" srcOrd="5" destOrd="0" presId="urn:microsoft.com/office/officeart/2005/8/layout/chevronAccent+Icon"/>
    <dgm:cxn modelId="{949CAB93-E304-47F1-AC57-11E620DBA9E6}" type="presParOf" srcId="{2D54A466-BBF9-4C4D-B45B-2FBB72D7DE2B}" destId="{EE5B46F1-D79A-4FE7-859D-688BFA457C51}" srcOrd="6" destOrd="0" presId="urn:microsoft.com/office/officeart/2005/8/layout/chevronAccent+Icon"/>
    <dgm:cxn modelId="{8EAC57CC-4810-42CB-8B36-678079D35437}" type="presParOf" srcId="{EE5B46F1-D79A-4FE7-859D-688BFA457C51}" destId="{91B12885-3223-4CBA-B57A-BC834A0102D5}" srcOrd="0" destOrd="0" presId="urn:microsoft.com/office/officeart/2005/8/layout/chevronAccent+Icon"/>
    <dgm:cxn modelId="{DB953172-9158-478C-BDD2-B0C105AA138F}" type="presParOf" srcId="{EE5B46F1-D79A-4FE7-859D-688BFA457C51}" destId="{6CBABC98-B1ED-466B-A1D7-56F0AFEDBD4F}" srcOrd="1" destOrd="0" presId="urn:microsoft.com/office/officeart/2005/8/layout/chevronAccen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BBD6DA-B0DB-4B47-A6D0-5B07389F3E43}" type="doc">
      <dgm:prSet loTypeId="urn:microsoft.com/office/officeart/2005/8/layout/default" loCatId="list" qsTypeId="urn:microsoft.com/office/officeart/2005/8/quickstyle/simple1" qsCatId="simple" csTypeId="urn:microsoft.com/office/officeart/2005/8/colors/accent2_1" csCatId="accent2" phldr="1"/>
      <dgm:spPr/>
      <dgm:t>
        <a:bodyPr/>
        <a:lstStyle/>
        <a:p>
          <a:endParaRPr lang="en-IN"/>
        </a:p>
      </dgm:t>
    </dgm:pt>
    <dgm:pt modelId="{54A375A6-B249-475D-A856-280296E16ABB}">
      <dgm:prSet phldrT="[Text]" custT="1"/>
      <dgm:spPr/>
      <dgm:t>
        <a:bodyPr/>
        <a:lstStyle/>
        <a:p>
          <a:pPr algn="ctr"/>
          <a:endParaRPr lang="en-IN" sz="1400" dirty="0">
            <a:latin typeface="Times New Roman" panose="02020603050405020304" pitchFamily="18" charset="0"/>
            <a:cs typeface="Times New Roman" panose="02020603050405020304" pitchFamily="18" charset="0"/>
          </a:endParaRPr>
        </a:p>
      </dgm:t>
    </dgm:pt>
    <dgm:pt modelId="{978C7BBB-77C7-42EE-A732-457F278C972F}" type="parTrans" cxnId="{E4766984-D061-4830-93E9-56F14E6AEAA2}">
      <dgm:prSet/>
      <dgm:spPr/>
      <dgm:t>
        <a:bodyPr/>
        <a:lstStyle/>
        <a:p>
          <a:endParaRPr lang="en-IN"/>
        </a:p>
      </dgm:t>
    </dgm:pt>
    <dgm:pt modelId="{4FF8CAD4-2336-4744-BB1F-5039A4E17ABE}" type="sibTrans" cxnId="{E4766984-D061-4830-93E9-56F14E6AEAA2}">
      <dgm:prSet/>
      <dgm:spPr/>
      <dgm:t>
        <a:bodyPr/>
        <a:lstStyle/>
        <a:p>
          <a:endParaRPr lang="en-IN"/>
        </a:p>
      </dgm:t>
    </dgm:pt>
    <dgm:pt modelId="{A1FFBB8E-ED28-4855-9F3A-BAA288282095}">
      <dgm:prSet phldrT="[Text]"/>
      <dgm:spPr/>
      <dgm:t>
        <a:bodyPr/>
        <a:lstStyle/>
        <a:p>
          <a:endParaRPr lang="en-IN" dirty="0"/>
        </a:p>
      </dgm:t>
    </dgm:pt>
    <dgm:pt modelId="{085700C7-9EF3-4A22-805B-718609F81977}" type="parTrans" cxnId="{B38EA0EE-A10E-4F67-BB75-CF68B49249A1}">
      <dgm:prSet/>
      <dgm:spPr/>
      <dgm:t>
        <a:bodyPr/>
        <a:lstStyle/>
        <a:p>
          <a:endParaRPr lang="en-IN"/>
        </a:p>
      </dgm:t>
    </dgm:pt>
    <dgm:pt modelId="{FB598DE8-C53A-455E-A4A1-443CB6F3D41B}" type="sibTrans" cxnId="{B38EA0EE-A10E-4F67-BB75-CF68B49249A1}">
      <dgm:prSet/>
      <dgm:spPr/>
      <dgm:t>
        <a:bodyPr/>
        <a:lstStyle/>
        <a:p>
          <a:endParaRPr lang="en-IN"/>
        </a:p>
      </dgm:t>
    </dgm:pt>
    <dgm:pt modelId="{8159540A-A8FD-45B2-AF8D-1B38A5F3FD5B}">
      <dgm:prSet phldrT="[Text]" custT="1"/>
      <dgm:spPr/>
      <dgm:t>
        <a:bodyPr/>
        <a:lstStyle/>
        <a:p>
          <a:pPr algn="ctr"/>
          <a:endParaRPr lang="en-IN" sz="1400" dirty="0">
            <a:latin typeface="Times New Roman" panose="02020603050405020304" pitchFamily="18" charset="0"/>
            <a:cs typeface="Times New Roman" panose="02020603050405020304" pitchFamily="18" charset="0"/>
          </a:endParaRPr>
        </a:p>
      </dgm:t>
    </dgm:pt>
    <dgm:pt modelId="{97AF613D-214A-4FCB-907C-A7C29A3A77D8}" type="parTrans" cxnId="{F2D5C234-49FF-475B-8A4C-D7ABB79AD398}">
      <dgm:prSet/>
      <dgm:spPr/>
      <dgm:t>
        <a:bodyPr/>
        <a:lstStyle/>
        <a:p>
          <a:endParaRPr lang="en-IN"/>
        </a:p>
      </dgm:t>
    </dgm:pt>
    <dgm:pt modelId="{4B595380-D832-4468-BE45-94D7488F6D72}" type="sibTrans" cxnId="{F2D5C234-49FF-475B-8A4C-D7ABB79AD398}">
      <dgm:prSet/>
      <dgm:spPr/>
      <dgm:t>
        <a:bodyPr/>
        <a:lstStyle/>
        <a:p>
          <a:endParaRPr lang="en-IN"/>
        </a:p>
      </dgm:t>
    </dgm:pt>
    <dgm:pt modelId="{945E5707-CE0C-4BAA-97DD-FF93CCC80715}">
      <dgm:prSet phldrT="[Text]" custT="1"/>
      <dgm:spPr/>
      <dgm:t>
        <a:bodyPr/>
        <a:lstStyle/>
        <a:p>
          <a:pPr algn="ctr"/>
          <a:endParaRPr lang="en-IN" sz="1400" dirty="0">
            <a:latin typeface="Times New Roman" panose="02020603050405020304" pitchFamily="18" charset="0"/>
            <a:cs typeface="Times New Roman" panose="02020603050405020304" pitchFamily="18" charset="0"/>
          </a:endParaRPr>
        </a:p>
      </dgm:t>
    </dgm:pt>
    <dgm:pt modelId="{B2BFF3E5-FCBE-4F0F-BF05-BF83E5977B3B}" type="parTrans" cxnId="{FDB38361-5952-4CC8-95A5-9E3DF67BE5FE}">
      <dgm:prSet/>
      <dgm:spPr/>
      <dgm:t>
        <a:bodyPr/>
        <a:lstStyle/>
        <a:p>
          <a:endParaRPr lang="en-IN"/>
        </a:p>
      </dgm:t>
    </dgm:pt>
    <dgm:pt modelId="{E796828B-54AF-4C33-9C64-12B7D306BD78}" type="sibTrans" cxnId="{FDB38361-5952-4CC8-95A5-9E3DF67BE5FE}">
      <dgm:prSet/>
      <dgm:spPr/>
      <dgm:t>
        <a:bodyPr/>
        <a:lstStyle/>
        <a:p>
          <a:endParaRPr lang="en-IN"/>
        </a:p>
      </dgm:t>
    </dgm:pt>
    <dgm:pt modelId="{4094705D-85D7-4260-B9DC-F6349A656790}">
      <dgm:prSet phldrT="[Text]" custT="1"/>
      <dgm:spPr/>
      <dgm:t>
        <a:bodyPr/>
        <a:lstStyle/>
        <a:p>
          <a:pPr algn="ctr"/>
          <a:endParaRPr lang="en-IN" sz="1400" dirty="0">
            <a:latin typeface="Times New Roman" panose="02020603050405020304" pitchFamily="18" charset="0"/>
            <a:cs typeface="Times New Roman" panose="02020603050405020304" pitchFamily="18" charset="0"/>
          </a:endParaRPr>
        </a:p>
      </dgm:t>
    </dgm:pt>
    <dgm:pt modelId="{B7CAF8FA-5333-4514-BA0B-F8B28BC761A5}" type="parTrans" cxnId="{13339345-3BFA-45C7-8DD3-5D4AD01D0F7D}">
      <dgm:prSet/>
      <dgm:spPr/>
      <dgm:t>
        <a:bodyPr/>
        <a:lstStyle/>
        <a:p>
          <a:endParaRPr lang="en-IN"/>
        </a:p>
      </dgm:t>
    </dgm:pt>
    <dgm:pt modelId="{006DB838-485E-4B8C-ABA9-C0BC36155C00}" type="sibTrans" cxnId="{13339345-3BFA-45C7-8DD3-5D4AD01D0F7D}">
      <dgm:prSet/>
      <dgm:spPr/>
      <dgm:t>
        <a:bodyPr/>
        <a:lstStyle/>
        <a:p>
          <a:endParaRPr lang="en-IN"/>
        </a:p>
      </dgm:t>
    </dgm:pt>
    <dgm:pt modelId="{B291FFEC-EF8E-4616-A47C-4C733E79432E}">
      <dgm:prSet phldrT="[Text]" custT="1"/>
      <dgm:spPr/>
      <dgm:t>
        <a:bodyPr/>
        <a:lstStyle/>
        <a:p>
          <a:pPr algn="ctr"/>
          <a:endParaRPr lang="en-IN" sz="1400" dirty="0">
            <a:latin typeface="Times New Roman" panose="02020603050405020304" pitchFamily="18" charset="0"/>
            <a:cs typeface="Times New Roman" panose="02020603050405020304" pitchFamily="18" charset="0"/>
          </a:endParaRPr>
        </a:p>
      </dgm:t>
    </dgm:pt>
    <dgm:pt modelId="{678CF932-760D-4743-8D1A-B67456FCA3B8}" type="parTrans" cxnId="{F0DCD409-3A73-46D8-9C20-9FDCB08BF86E}">
      <dgm:prSet/>
      <dgm:spPr/>
      <dgm:t>
        <a:bodyPr/>
        <a:lstStyle/>
        <a:p>
          <a:endParaRPr lang="en-IN"/>
        </a:p>
      </dgm:t>
    </dgm:pt>
    <dgm:pt modelId="{F911C116-5F9F-44ED-8A7B-FEEEEEE75287}" type="sibTrans" cxnId="{F0DCD409-3A73-46D8-9C20-9FDCB08BF86E}">
      <dgm:prSet/>
      <dgm:spPr/>
      <dgm:t>
        <a:bodyPr/>
        <a:lstStyle/>
        <a:p>
          <a:endParaRPr lang="en-IN"/>
        </a:p>
      </dgm:t>
    </dgm:pt>
    <dgm:pt modelId="{95EDC4C1-1194-424B-B49D-1E5263C72119}" type="pres">
      <dgm:prSet presAssocID="{07BBD6DA-B0DB-4B47-A6D0-5B07389F3E43}" presName="diagram" presStyleCnt="0">
        <dgm:presLayoutVars>
          <dgm:dir/>
          <dgm:resizeHandles val="exact"/>
        </dgm:presLayoutVars>
      </dgm:prSet>
      <dgm:spPr/>
    </dgm:pt>
    <dgm:pt modelId="{02602723-4A42-4228-9C2B-D0B1FEE3FE3D}" type="pres">
      <dgm:prSet presAssocID="{8159540A-A8FD-45B2-AF8D-1B38A5F3FD5B}" presName="node" presStyleLbl="node1" presStyleIdx="0" presStyleCnt="6">
        <dgm:presLayoutVars>
          <dgm:bulletEnabled val="1"/>
        </dgm:presLayoutVars>
      </dgm:prSet>
      <dgm:spPr/>
    </dgm:pt>
    <dgm:pt modelId="{7B22F790-151A-4D76-9251-1AE67BFE08DD}" type="pres">
      <dgm:prSet presAssocID="{4B595380-D832-4468-BE45-94D7488F6D72}" presName="sibTrans" presStyleCnt="0"/>
      <dgm:spPr/>
    </dgm:pt>
    <dgm:pt modelId="{7835A1DC-20E3-4775-9DBA-6CDB544969FB}" type="pres">
      <dgm:prSet presAssocID="{945E5707-CE0C-4BAA-97DD-FF93CCC80715}" presName="node" presStyleLbl="node1" presStyleIdx="1" presStyleCnt="6">
        <dgm:presLayoutVars>
          <dgm:bulletEnabled val="1"/>
        </dgm:presLayoutVars>
      </dgm:prSet>
      <dgm:spPr/>
    </dgm:pt>
    <dgm:pt modelId="{A7EBE760-C69D-49B5-B42D-402F55FDAB9A}" type="pres">
      <dgm:prSet presAssocID="{E796828B-54AF-4C33-9C64-12B7D306BD78}" presName="sibTrans" presStyleCnt="0"/>
      <dgm:spPr/>
    </dgm:pt>
    <dgm:pt modelId="{FAE86B33-592D-4054-99EA-EB2644F2CFA1}" type="pres">
      <dgm:prSet presAssocID="{4094705D-85D7-4260-B9DC-F6349A656790}" presName="node" presStyleLbl="node1" presStyleIdx="2" presStyleCnt="6">
        <dgm:presLayoutVars>
          <dgm:bulletEnabled val="1"/>
        </dgm:presLayoutVars>
      </dgm:prSet>
      <dgm:spPr/>
    </dgm:pt>
    <dgm:pt modelId="{4B089A0E-B448-436B-BEFB-D00D15F861F2}" type="pres">
      <dgm:prSet presAssocID="{006DB838-485E-4B8C-ABA9-C0BC36155C00}" presName="sibTrans" presStyleCnt="0"/>
      <dgm:spPr/>
    </dgm:pt>
    <dgm:pt modelId="{1071805C-81BA-4131-A15D-C5CAD7AB2E8F}" type="pres">
      <dgm:prSet presAssocID="{B291FFEC-EF8E-4616-A47C-4C733E79432E}" presName="node" presStyleLbl="node1" presStyleIdx="3" presStyleCnt="6">
        <dgm:presLayoutVars>
          <dgm:bulletEnabled val="1"/>
        </dgm:presLayoutVars>
      </dgm:prSet>
      <dgm:spPr/>
    </dgm:pt>
    <dgm:pt modelId="{5DB9C274-55FF-4FD4-A8AD-68AB129E96A1}" type="pres">
      <dgm:prSet presAssocID="{F911C116-5F9F-44ED-8A7B-FEEEEEE75287}" presName="sibTrans" presStyleCnt="0"/>
      <dgm:spPr/>
    </dgm:pt>
    <dgm:pt modelId="{09926527-A14C-4DF9-9AD6-313C78EE706C}" type="pres">
      <dgm:prSet presAssocID="{54A375A6-B249-475D-A856-280296E16ABB}" presName="node" presStyleLbl="node1" presStyleIdx="4" presStyleCnt="6">
        <dgm:presLayoutVars>
          <dgm:bulletEnabled val="1"/>
        </dgm:presLayoutVars>
      </dgm:prSet>
      <dgm:spPr/>
    </dgm:pt>
    <dgm:pt modelId="{2A216192-41FC-4CE2-98EC-86342BD183B4}" type="pres">
      <dgm:prSet presAssocID="{4FF8CAD4-2336-4744-BB1F-5039A4E17ABE}" presName="sibTrans" presStyleCnt="0"/>
      <dgm:spPr/>
    </dgm:pt>
    <dgm:pt modelId="{AFE120DA-C4C9-41B5-9E20-C9E1163335A3}" type="pres">
      <dgm:prSet presAssocID="{A1FFBB8E-ED28-4855-9F3A-BAA288282095}" presName="node" presStyleLbl="node1" presStyleIdx="5" presStyleCnt="6">
        <dgm:presLayoutVars>
          <dgm:bulletEnabled val="1"/>
        </dgm:presLayoutVars>
      </dgm:prSet>
      <dgm:spPr/>
    </dgm:pt>
  </dgm:ptLst>
  <dgm:cxnLst>
    <dgm:cxn modelId="{F0DCD409-3A73-46D8-9C20-9FDCB08BF86E}" srcId="{07BBD6DA-B0DB-4B47-A6D0-5B07389F3E43}" destId="{B291FFEC-EF8E-4616-A47C-4C733E79432E}" srcOrd="3" destOrd="0" parTransId="{678CF932-760D-4743-8D1A-B67456FCA3B8}" sibTransId="{F911C116-5F9F-44ED-8A7B-FEEEEEE75287}"/>
    <dgm:cxn modelId="{F2D5C234-49FF-475B-8A4C-D7ABB79AD398}" srcId="{07BBD6DA-B0DB-4B47-A6D0-5B07389F3E43}" destId="{8159540A-A8FD-45B2-AF8D-1B38A5F3FD5B}" srcOrd="0" destOrd="0" parTransId="{97AF613D-214A-4FCB-907C-A7C29A3A77D8}" sibTransId="{4B595380-D832-4468-BE45-94D7488F6D72}"/>
    <dgm:cxn modelId="{FDB38361-5952-4CC8-95A5-9E3DF67BE5FE}" srcId="{07BBD6DA-B0DB-4B47-A6D0-5B07389F3E43}" destId="{945E5707-CE0C-4BAA-97DD-FF93CCC80715}" srcOrd="1" destOrd="0" parTransId="{B2BFF3E5-FCBE-4F0F-BF05-BF83E5977B3B}" sibTransId="{E796828B-54AF-4C33-9C64-12B7D306BD78}"/>
    <dgm:cxn modelId="{F5D6AF61-472B-43D0-A049-4F706234F657}" type="presOf" srcId="{07BBD6DA-B0DB-4B47-A6D0-5B07389F3E43}" destId="{95EDC4C1-1194-424B-B49D-1E5263C72119}" srcOrd="0" destOrd="0" presId="urn:microsoft.com/office/officeart/2005/8/layout/default"/>
    <dgm:cxn modelId="{13339345-3BFA-45C7-8DD3-5D4AD01D0F7D}" srcId="{07BBD6DA-B0DB-4B47-A6D0-5B07389F3E43}" destId="{4094705D-85D7-4260-B9DC-F6349A656790}" srcOrd="2" destOrd="0" parTransId="{B7CAF8FA-5333-4514-BA0B-F8B28BC761A5}" sibTransId="{006DB838-485E-4B8C-ABA9-C0BC36155C00}"/>
    <dgm:cxn modelId="{2D6FB146-A818-4222-8F32-20432B7218FD}" type="presOf" srcId="{4094705D-85D7-4260-B9DC-F6349A656790}" destId="{FAE86B33-592D-4054-99EA-EB2644F2CFA1}" srcOrd="0" destOrd="0" presId="urn:microsoft.com/office/officeart/2005/8/layout/default"/>
    <dgm:cxn modelId="{6286D16F-9715-459C-8F66-EF8FD9D56BA8}" type="presOf" srcId="{54A375A6-B249-475D-A856-280296E16ABB}" destId="{09926527-A14C-4DF9-9AD6-313C78EE706C}" srcOrd="0" destOrd="0" presId="urn:microsoft.com/office/officeart/2005/8/layout/default"/>
    <dgm:cxn modelId="{9B6E2975-8ECE-411A-A823-7D759FCB7D66}" type="presOf" srcId="{B291FFEC-EF8E-4616-A47C-4C733E79432E}" destId="{1071805C-81BA-4131-A15D-C5CAD7AB2E8F}" srcOrd="0" destOrd="0" presId="urn:microsoft.com/office/officeart/2005/8/layout/default"/>
    <dgm:cxn modelId="{E4766984-D061-4830-93E9-56F14E6AEAA2}" srcId="{07BBD6DA-B0DB-4B47-A6D0-5B07389F3E43}" destId="{54A375A6-B249-475D-A856-280296E16ABB}" srcOrd="4" destOrd="0" parTransId="{978C7BBB-77C7-42EE-A732-457F278C972F}" sibTransId="{4FF8CAD4-2336-4744-BB1F-5039A4E17ABE}"/>
    <dgm:cxn modelId="{DF9AEFAC-4B36-4E34-B635-DEE326FB88D9}" type="presOf" srcId="{8159540A-A8FD-45B2-AF8D-1B38A5F3FD5B}" destId="{02602723-4A42-4228-9C2B-D0B1FEE3FE3D}" srcOrd="0" destOrd="0" presId="urn:microsoft.com/office/officeart/2005/8/layout/default"/>
    <dgm:cxn modelId="{CAEA53C6-C64F-45DA-B5B0-18F288B34489}" type="presOf" srcId="{945E5707-CE0C-4BAA-97DD-FF93CCC80715}" destId="{7835A1DC-20E3-4775-9DBA-6CDB544969FB}" srcOrd="0" destOrd="0" presId="urn:microsoft.com/office/officeart/2005/8/layout/default"/>
    <dgm:cxn modelId="{EBD4ABCB-5FCE-46AC-ABE2-A11A4EBB025B}" type="presOf" srcId="{A1FFBB8E-ED28-4855-9F3A-BAA288282095}" destId="{AFE120DA-C4C9-41B5-9E20-C9E1163335A3}" srcOrd="0" destOrd="0" presId="urn:microsoft.com/office/officeart/2005/8/layout/default"/>
    <dgm:cxn modelId="{B38EA0EE-A10E-4F67-BB75-CF68B49249A1}" srcId="{07BBD6DA-B0DB-4B47-A6D0-5B07389F3E43}" destId="{A1FFBB8E-ED28-4855-9F3A-BAA288282095}" srcOrd="5" destOrd="0" parTransId="{085700C7-9EF3-4A22-805B-718609F81977}" sibTransId="{FB598DE8-C53A-455E-A4A1-443CB6F3D41B}"/>
    <dgm:cxn modelId="{3416251E-0F92-4545-9294-8B20839D9B40}" type="presParOf" srcId="{95EDC4C1-1194-424B-B49D-1E5263C72119}" destId="{02602723-4A42-4228-9C2B-D0B1FEE3FE3D}" srcOrd="0" destOrd="0" presId="urn:microsoft.com/office/officeart/2005/8/layout/default"/>
    <dgm:cxn modelId="{AB5A35CE-0E36-44B2-8DAD-4CBE837BF467}" type="presParOf" srcId="{95EDC4C1-1194-424B-B49D-1E5263C72119}" destId="{7B22F790-151A-4D76-9251-1AE67BFE08DD}" srcOrd="1" destOrd="0" presId="urn:microsoft.com/office/officeart/2005/8/layout/default"/>
    <dgm:cxn modelId="{9BEDF2CA-4D0F-4C2B-ABA6-E66B624C3A24}" type="presParOf" srcId="{95EDC4C1-1194-424B-B49D-1E5263C72119}" destId="{7835A1DC-20E3-4775-9DBA-6CDB544969FB}" srcOrd="2" destOrd="0" presId="urn:microsoft.com/office/officeart/2005/8/layout/default"/>
    <dgm:cxn modelId="{4D514CCF-4272-4436-8A2E-6F33EDBBFD38}" type="presParOf" srcId="{95EDC4C1-1194-424B-B49D-1E5263C72119}" destId="{A7EBE760-C69D-49B5-B42D-402F55FDAB9A}" srcOrd="3" destOrd="0" presId="urn:microsoft.com/office/officeart/2005/8/layout/default"/>
    <dgm:cxn modelId="{27FEB2E4-D9BC-4A03-B079-E2DFA0FCBEB8}" type="presParOf" srcId="{95EDC4C1-1194-424B-B49D-1E5263C72119}" destId="{FAE86B33-592D-4054-99EA-EB2644F2CFA1}" srcOrd="4" destOrd="0" presId="urn:microsoft.com/office/officeart/2005/8/layout/default"/>
    <dgm:cxn modelId="{E28D44D8-1FD9-426D-A687-AE1562A6BEC9}" type="presParOf" srcId="{95EDC4C1-1194-424B-B49D-1E5263C72119}" destId="{4B089A0E-B448-436B-BEFB-D00D15F861F2}" srcOrd="5" destOrd="0" presId="urn:microsoft.com/office/officeart/2005/8/layout/default"/>
    <dgm:cxn modelId="{6B86ED3A-B58F-46D5-82F9-0182530B601E}" type="presParOf" srcId="{95EDC4C1-1194-424B-B49D-1E5263C72119}" destId="{1071805C-81BA-4131-A15D-C5CAD7AB2E8F}" srcOrd="6" destOrd="0" presId="urn:microsoft.com/office/officeart/2005/8/layout/default"/>
    <dgm:cxn modelId="{2C088CE5-52D9-4B21-BB5E-F81F8937E5AD}" type="presParOf" srcId="{95EDC4C1-1194-424B-B49D-1E5263C72119}" destId="{5DB9C274-55FF-4FD4-A8AD-68AB129E96A1}" srcOrd="7" destOrd="0" presId="urn:microsoft.com/office/officeart/2005/8/layout/default"/>
    <dgm:cxn modelId="{CF157F02-128F-4191-9C53-18656D0EDB9A}" type="presParOf" srcId="{95EDC4C1-1194-424B-B49D-1E5263C72119}" destId="{09926527-A14C-4DF9-9AD6-313C78EE706C}" srcOrd="8" destOrd="0" presId="urn:microsoft.com/office/officeart/2005/8/layout/default"/>
    <dgm:cxn modelId="{3841CE0E-6137-4A32-A471-2CD9BF6023F9}" type="presParOf" srcId="{95EDC4C1-1194-424B-B49D-1E5263C72119}" destId="{2A216192-41FC-4CE2-98EC-86342BD183B4}" srcOrd="9" destOrd="0" presId="urn:microsoft.com/office/officeart/2005/8/layout/default"/>
    <dgm:cxn modelId="{8ADBAB29-6712-49D5-A2CD-E984DC816FC8}" type="presParOf" srcId="{95EDC4C1-1194-424B-B49D-1E5263C72119}" destId="{AFE120DA-C4C9-41B5-9E20-C9E1163335A3}"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2B8286-E905-4466-A061-CD0889C77DC8}">
      <dsp:nvSpPr>
        <dsp:cNvPr id="0" name=""/>
        <dsp:cNvSpPr/>
      </dsp:nvSpPr>
      <dsp:spPr>
        <a:xfrm>
          <a:off x="36915" y="731741"/>
          <a:ext cx="1925226" cy="743137"/>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264FA0-FAC6-41C7-B801-17E736A2394A}">
      <dsp:nvSpPr>
        <dsp:cNvPr id="0" name=""/>
        <dsp:cNvSpPr/>
      </dsp:nvSpPr>
      <dsp:spPr>
        <a:xfrm>
          <a:off x="411729" y="1240682"/>
          <a:ext cx="1625746" cy="243403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None/>
          </a:pPr>
          <a:endParaRPr lang="en-IN" sz="1200" kern="1200" dirty="0"/>
        </a:p>
      </dsp:txBody>
      <dsp:txXfrm>
        <a:off x="459345" y="1288298"/>
        <a:ext cx="1530514" cy="2338802"/>
      </dsp:txXfrm>
    </dsp:sp>
    <dsp:sp modelId="{E26DE290-2F21-43BD-AA12-8A9A5B751962}">
      <dsp:nvSpPr>
        <dsp:cNvPr id="0" name=""/>
        <dsp:cNvSpPr/>
      </dsp:nvSpPr>
      <dsp:spPr>
        <a:xfrm>
          <a:off x="2195021" y="750126"/>
          <a:ext cx="1925226" cy="743137"/>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93DE09-AEA5-4EAA-A4FE-AC9655F18969}">
      <dsp:nvSpPr>
        <dsp:cNvPr id="0" name=""/>
        <dsp:cNvSpPr/>
      </dsp:nvSpPr>
      <dsp:spPr>
        <a:xfrm>
          <a:off x="2715740" y="1186181"/>
          <a:ext cx="1625746" cy="24501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5168" tIns="455168" rIns="455168" bIns="455168" numCol="1" spcCol="1270" anchor="ctr" anchorCtr="0">
          <a:noAutofit/>
        </a:bodyPr>
        <a:lstStyle/>
        <a:p>
          <a:pPr marL="0" lvl="0" indent="0" algn="ctr" defTabSz="2844800">
            <a:lnSpc>
              <a:spcPct val="90000"/>
            </a:lnSpc>
            <a:spcBef>
              <a:spcPct val="0"/>
            </a:spcBef>
            <a:spcAft>
              <a:spcPct val="35000"/>
            </a:spcAft>
            <a:buNone/>
          </a:pPr>
          <a:endParaRPr lang="en-IN" sz="6400" kern="1200" dirty="0"/>
        </a:p>
      </dsp:txBody>
      <dsp:txXfrm>
        <a:off x="2763356" y="1233797"/>
        <a:ext cx="1530514" cy="2354943"/>
      </dsp:txXfrm>
    </dsp:sp>
    <dsp:sp modelId="{58A06804-C117-44DF-87B8-9C2D046354F9}">
      <dsp:nvSpPr>
        <dsp:cNvPr id="0" name=""/>
        <dsp:cNvSpPr/>
      </dsp:nvSpPr>
      <dsp:spPr>
        <a:xfrm>
          <a:off x="4414157" y="750126"/>
          <a:ext cx="1925226" cy="743137"/>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739D00-3F2C-473A-A505-2351C8EA0B27}">
      <dsp:nvSpPr>
        <dsp:cNvPr id="0" name=""/>
        <dsp:cNvSpPr/>
      </dsp:nvSpPr>
      <dsp:spPr>
        <a:xfrm>
          <a:off x="4891235" y="1199382"/>
          <a:ext cx="1625746" cy="241879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8920" tIns="248920" rIns="248920" bIns="248920" numCol="1" spcCol="1270" anchor="ctr" anchorCtr="0">
          <a:noAutofit/>
        </a:bodyPr>
        <a:lstStyle/>
        <a:p>
          <a:pPr marL="0" lvl="0" indent="0" algn="ctr" defTabSz="1555750">
            <a:lnSpc>
              <a:spcPct val="90000"/>
            </a:lnSpc>
            <a:spcBef>
              <a:spcPct val="0"/>
            </a:spcBef>
            <a:spcAft>
              <a:spcPct val="35000"/>
            </a:spcAft>
            <a:buNone/>
          </a:pPr>
          <a:endParaRPr lang="en-IN" sz="3500" kern="1200" dirty="0"/>
        </a:p>
      </dsp:txBody>
      <dsp:txXfrm>
        <a:off x="4938851" y="1246998"/>
        <a:ext cx="1530514" cy="2323561"/>
      </dsp:txXfrm>
    </dsp:sp>
    <dsp:sp modelId="{91B12885-3223-4CBA-B57A-BC834A0102D5}">
      <dsp:nvSpPr>
        <dsp:cNvPr id="0" name=""/>
        <dsp:cNvSpPr/>
      </dsp:nvSpPr>
      <dsp:spPr>
        <a:xfrm>
          <a:off x="6665983" y="750126"/>
          <a:ext cx="1925226" cy="743137"/>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BABC98-B1ED-466B-A1D7-56F0AFEDBD4F}">
      <dsp:nvSpPr>
        <dsp:cNvPr id="0" name=""/>
        <dsp:cNvSpPr/>
      </dsp:nvSpPr>
      <dsp:spPr>
        <a:xfrm>
          <a:off x="7098855" y="1186017"/>
          <a:ext cx="1625746" cy="24661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5168" tIns="455168" rIns="455168" bIns="455168" numCol="1" spcCol="1270" anchor="ctr" anchorCtr="0">
          <a:noAutofit/>
        </a:bodyPr>
        <a:lstStyle/>
        <a:p>
          <a:pPr marL="0" lvl="0" indent="0" algn="ctr" defTabSz="2844800">
            <a:lnSpc>
              <a:spcPct val="90000"/>
            </a:lnSpc>
            <a:spcBef>
              <a:spcPct val="0"/>
            </a:spcBef>
            <a:spcAft>
              <a:spcPct val="35000"/>
            </a:spcAft>
            <a:buNone/>
          </a:pPr>
          <a:endParaRPr lang="en-IN" sz="6400" kern="1200" dirty="0"/>
        </a:p>
      </dsp:txBody>
      <dsp:txXfrm>
        <a:off x="7146471" y="1233633"/>
        <a:ext cx="1530514" cy="23708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602723-4A42-4228-9C2B-D0B1FEE3FE3D}">
      <dsp:nvSpPr>
        <dsp:cNvPr id="0" name=""/>
        <dsp:cNvSpPr/>
      </dsp:nvSpPr>
      <dsp:spPr>
        <a:xfrm>
          <a:off x="0" y="239712"/>
          <a:ext cx="2828685" cy="1697211"/>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endParaRPr lang="en-IN" sz="1400" kern="1200" dirty="0">
            <a:latin typeface="Times New Roman" panose="02020603050405020304" pitchFamily="18" charset="0"/>
            <a:cs typeface="Times New Roman" panose="02020603050405020304" pitchFamily="18" charset="0"/>
          </a:endParaRPr>
        </a:p>
      </dsp:txBody>
      <dsp:txXfrm>
        <a:off x="0" y="239712"/>
        <a:ext cx="2828685" cy="1697211"/>
      </dsp:txXfrm>
    </dsp:sp>
    <dsp:sp modelId="{7835A1DC-20E3-4775-9DBA-6CDB544969FB}">
      <dsp:nvSpPr>
        <dsp:cNvPr id="0" name=""/>
        <dsp:cNvSpPr/>
      </dsp:nvSpPr>
      <dsp:spPr>
        <a:xfrm>
          <a:off x="3111553" y="239712"/>
          <a:ext cx="2828685" cy="1697211"/>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endParaRPr lang="en-IN" sz="1400" kern="1200" dirty="0">
            <a:latin typeface="Times New Roman" panose="02020603050405020304" pitchFamily="18" charset="0"/>
            <a:cs typeface="Times New Roman" panose="02020603050405020304" pitchFamily="18" charset="0"/>
          </a:endParaRPr>
        </a:p>
      </dsp:txBody>
      <dsp:txXfrm>
        <a:off x="3111553" y="239712"/>
        <a:ext cx="2828685" cy="1697211"/>
      </dsp:txXfrm>
    </dsp:sp>
    <dsp:sp modelId="{FAE86B33-592D-4054-99EA-EB2644F2CFA1}">
      <dsp:nvSpPr>
        <dsp:cNvPr id="0" name=""/>
        <dsp:cNvSpPr/>
      </dsp:nvSpPr>
      <dsp:spPr>
        <a:xfrm>
          <a:off x="6223107" y="239712"/>
          <a:ext cx="2828685" cy="1697211"/>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endParaRPr lang="en-IN" sz="1400" kern="1200" dirty="0">
            <a:latin typeface="Times New Roman" panose="02020603050405020304" pitchFamily="18" charset="0"/>
            <a:cs typeface="Times New Roman" panose="02020603050405020304" pitchFamily="18" charset="0"/>
          </a:endParaRPr>
        </a:p>
      </dsp:txBody>
      <dsp:txXfrm>
        <a:off x="6223107" y="239712"/>
        <a:ext cx="2828685" cy="1697211"/>
      </dsp:txXfrm>
    </dsp:sp>
    <dsp:sp modelId="{1071805C-81BA-4131-A15D-C5CAD7AB2E8F}">
      <dsp:nvSpPr>
        <dsp:cNvPr id="0" name=""/>
        <dsp:cNvSpPr/>
      </dsp:nvSpPr>
      <dsp:spPr>
        <a:xfrm>
          <a:off x="0" y="2219791"/>
          <a:ext cx="2828685" cy="1697211"/>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endParaRPr lang="en-IN" sz="1400" kern="1200" dirty="0">
            <a:latin typeface="Times New Roman" panose="02020603050405020304" pitchFamily="18" charset="0"/>
            <a:cs typeface="Times New Roman" panose="02020603050405020304" pitchFamily="18" charset="0"/>
          </a:endParaRPr>
        </a:p>
      </dsp:txBody>
      <dsp:txXfrm>
        <a:off x="0" y="2219791"/>
        <a:ext cx="2828685" cy="1697211"/>
      </dsp:txXfrm>
    </dsp:sp>
    <dsp:sp modelId="{09926527-A14C-4DF9-9AD6-313C78EE706C}">
      <dsp:nvSpPr>
        <dsp:cNvPr id="0" name=""/>
        <dsp:cNvSpPr/>
      </dsp:nvSpPr>
      <dsp:spPr>
        <a:xfrm>
          <a:off x="3111553" y="2219791"/>
          <a:ext cx="2828685" cy="1697211"/>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endParaRPr lang="en-IN" sz="1400" kern="1200" dirty="0">
            <a:latin typeface="Times New Roman" panose="02020603050405020304" pitchFamily="18" charset="0"/>
            <a:cs typeface="Times New Roman" panose="02020603050405020304" pitchFamily="18" charset="0"/>
          </a:endParaRPr>
        </a:p>
      </dsp:txBody>
      <dsp:txXfrm>
        <a:off x="3111553" y="2219791"/>
        <a:ext cx="2828685" cy="1697211"/>
      </dsp:txXfrm>
    </dsp:sp>
    <dsp:sp modelId="{AFE120DA-C4C9-41B5-9E20-C9E1163335A3}">
      <dsp:nvSpPr>
        <dsp:cNvPr id="0" name=""/>
        <dsp:cNvSpPr/>
      </dsp:nvSpPr>
      <dsp:spPr>
        <a:xfrm>
          <a:off x="6223107" y="2219791"/>
          <a:ext cx="2828685" cy="1697211"/>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IN" sz="6500" kern="1200" dirty="0"/>
        </a:p>
      </dsp:txBody>
      <dsp:txXfrm>
        <a:off x="6223107" y="2219791"/>
        <a:ext cx="2828685" cy="1697211"/>
      </dsp:txXfrm>
    </dsp:sp>
  </dsp:spTree>
</dsp:drawing>
</file>

<file path=ppt/diagrams/layout1.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A51D53-8A6A-408E-B935-91B5D45E1870}" type="datetimeFigureOut">
              <a:rPr lang="en-GB" smtClean="0"/>
              <a:t>05/12/2023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B65283-6EEB-4953-BBF9-1700A9041467}" type="slidenum">
              <a:rPr lang="en-GB" smtClean="0"/>
              <a:t>‹#›</a:t>
            </a:fld>
            <a:endParaRPr lang="en-GB"/>
          </a:p>
        </p:txBody>
      </p:sp>
    </p:spTree>
    <p:extLst>
      <p:ext uri="{BB962C8B-B14F-4D97-AF65-F5344CB8AC3E}">
        <p14:creationId xmlns:p14="http://schemas.microsoft.com/office/powerpoint/2010/main" val="173955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IN" dirty="0"/>
          </a:p>
        </p:txBody>
      </p:sp>
      <p:sp>
        <p:nvSpPr>
          <p:cNvPr id="4" name="Slide Number Placeholder 3"/>
          <p:cNvSpPr>
            <a:spLocks noGrp="1"/>
          </p:cNvSpPr>
          <p:nvPr>
            <p:ph type="sldNum" sz="quarter" idx="5"/>
          </p:nvPr>
        </p:nvSpPr>
        <p:spPr/>
        <p:txBody>
          <a:bodyPr/>
          <a:lstStyle/>
          <a:p>
            <a:fld id="{A8B65283-6EEB-4953-BBF9-1700A9041467}" type="slidenum">
              <a:rPr lang="en-GB" smtClean="0"/>
              <a:t>2</a:t>
            </a:fld>
            <a:endParaRPr lang="en-GB" dirty="0"/>
          </a:p>
        </p:txBody>
      </p:sp>
    </p:spTree>
    <p:extLst>
      <p:ext uri="{BB962C8B-B14F-4D97-AF65-F5344CB8AC3E}">
        <p14:creationId xmlns:p14="http://schemas.microsoft.com/office/powerpoint/2010/main" val="1742115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bdc65bbf59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bdc65bbf59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A8B65283-6EEB-4953-BBF9-1700A9041467}" type="slidenum">
              <a:rPr lang="en-GB" smtClean="0"/>
              <a:t>5</a:t>
            </a:fld>
            <a:endParaRPr lang="en-GB"/>
          </a:p>
        </p:txBody>
      </p:sp>
    </p:spTree>
    <p:extLst>
      <p:ext uri="{BB962C8B-B14F-4D97-AF65-F5344CB8AC3E}">
        <p14:creationId xmlns:p14="http://schemas.microsoft.com/office/powerpoint/2010/main" val="575443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A8B65283-6EEB-4953-BBF9-1700A9041467}" type="slidenum">
              <a:rPr lang="en-GB" smtClean="0"/>
              <a:t>6</a:t>
            </a:fld>
            <a:endParaRPr lang="en-GB"/>
          </a:p>
        </p:txBody>
      </p:sp>
    </p:spTree>
    <p:extLst>
      <p:ext uri="{BB962C8B-B14F-4D97-AF65-F5344CB8AC3E}">
        <p14:creationId xmlns:p14="http://schemas.microsoft.com/office/powerpoint/2010/main" val="2771570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A8B65283-6EEB-4953-BBF9-1700A9041467}" type="slidenum">
              <a:rPr lang="en-GB" smtClean="0"/>
              <a:t>14</a:t>
            </a:fld>
            <a:endParaRPr lang="en-GB"/>
          </a:p>
        </p:txBody>
      </p:sp>
    </p:spTree>
    <p:extLst>
      <p:ext uri="{BB962C8B-B14F-4D97-AF65-F5344CB8AC3E}">
        <p14:creationId xmlns:p14="http://schemas.microsoft.com/office/powerpoint/2010/main" val="3814282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5851470" y="45748"/>
            <a:ext cx="3240000" cy="3240000"/>
            <a:chOff x="7470307" y="423179"/>
            <a:chExt cx="1620000" cy="1620000"/>
          </a:xfrm>
        </p:grpSpPr>
        <p:sp>
          <p:nvSpPr>
            <p:cNvPr id="8" name="Rectangle 7"/>
            <p:cNvSpPr>
              <a:spLocks noChangeAspect="1"/>
            </p:cNvSpPr>
            <p:nvPr userDrawn="1"/>
          </p:nvSpPr>
          <p:spPr>
            <a:xfrm>
              <a:off x="8099257" y="442229"/>
              <a:ext cx="972000" cy="9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a:spLocks noChangeAspect="1"/>
            </p:cNvSpPr>
            <p:nvPr userDrawn="1"/>
          </p:nvSpPr>
          <p:spPr>
            <a:xfrm>
              <a:off x="7470307" y="423179"/>
              <a:ext cx="1620000" cy="1620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p:cNvSpPr>
            <a:spLocks noGrp="1"/>
          </p:cNvSpPr>
          <p:nvPr>
            <p:ph type="ctrTitle"/>
          </p:nvPr>
        </p:nvSpPr>
        <p:spPr>
          <a:xfrm>
            <a:off x="1530000" y="1946948"/>
            <a:ext cx="7507876" cy="663053"/>
          </a:xfrm>
        </p:spPr>
        <p:txBody>
          <a:bodyPr anchor="b">
            <a:spAutoFit/>
          </a:bodyPr>
          <a:lstStyle>
            <a:lvl1pPr algn="l">
              <a:tabLst/>
              <a:defRPr sz="4000"/>
            </a:lvl1pPr>
          </a:lstStyle>
          <a:p>
            <a:r>
              <a:rPr lang="en-US"/>
              <a:t>Click to edit Master title style</a:t>
            </a:r>
          </a:p>
        </p:txBody>
      </p:sp>
      <p:sp>
        <p:nvSpPr>
          <p:cNvPr id="3" name="Subtitle 2"/>
          <p:cNvSpPr>
            <a:spLocks noGrp="1"/>
          </p:cNvSpPr>
          <p:nvPr>
            <p:ph type="subTitle" idx="1"/>
          </p:nvPr>
        </p:nvSpPr>
        <p:spPr>
          <a:xfrm>
            <a:off x="1528174" y="2701528"/>
            <a:ext cx="7507876" cy="416831"/>
          </a:xfrm>
        </p:spPr>
        <p:txBody>
          <a:bodyPr>
            <a:spAutoFit/>
          </a:bodyPr>
          <a:lstStyle>
            <a:lvl1pPr marL="0" indent="0" algn="l">
              <a:buNone/>
              <a:defRPr sz="20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noFill/>
              </a:defRPr>
            </a:lvl1pPr>
          </a:lstStyle>
          <a:p>
            <a:fld id="{C275CB38-F9AA-4B6F-B580-D2968ABF0CAF}" type="slidenum">
              <a:rPr lang="en-GB" smtClean="0"/>
              <a:pPr/>
              <a:t>‹#›</a:t>
            </a:fld>
            <a:endParaRPr lang="en-GB"/>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79056" y="4572027"/>
            <a:ext cx="1620000" cy="548648"/>
          </a:xfrm>
          <a:prstGeom prst="rect">
            <a:avLst/>
          </a:prstGeom>
        </p:spPr>
      </p:pic>
    </p:spTree>
    <p:extLst>
      <p:ext uri="{BB962C8B-B14F-4D97-AF65-F5344CB8AC3E}">
        <p14:creationId xmlns:p14="http://schemas.microsoft.com/office/powerpoint/2010/main" val="793770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Heading, content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99600" y="90000"/>
            <a:ext cx="8640000" cy="900000"/>
          </a:xfrm>
        </p:spPr>
        <p:txBody>
          <a:bodyPr anchor="ctr" anchorCtr="0">
            <a:noAutofit/>
          </a:bodyPr>
          <a:lstStyle>
            <a:lvl1pPr>
              <a:defRPr sz="3000"/>
            </a:lvl1pPr>
          </a:lstStyle>
          <a:p>
            <a:r>
              <a:rPr lang="en-US"/>
              <a:t>Click to edit Master title style</a:t>
            </a:r>
          </a:p>
        </p:txBody>
      </p:sp>
      <p:sp>
        <p:nvSpPr>
          <p:cNvPr id="3" name="Picture Placeholder 2"/>
          <p:cNvSpPr>
            <a:spLocks noGrp="1"/>
          </p:cNvSpPr>
          <p:nvPr>
            <p:ph type="pic" idx="1"/>
          </p:nvPr>
        </p:nvSpPr>
        <p:spPr>
          <a:xfrm>
            <a:off x="399600" y="1134000"/>
            <a:ext cx="3420000" cy="3420000"/>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3970800" y="1134000"/>
            <a:ext cx="5076000" cy="3420000"/>
          </a:xfrm>
        </p:spPr>
        <p:txBody>
          <a:bodyPr>
            <a:noAutofit/>
          </a:bodyPr>
          <a:lstStyle>
            <a:lvl1pPr marL="0" indent="0">
              <a:buNone/>
              <a:defRPr sz="2500" b="1"/>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75CB38-F9AA-4B6F-B580-D2968ABF0CAF}" type="slidenum">
              <a:rPr lang="en-GB" smtClean="0"/>
              <a:t>‹#›</a:t>
            </a:fld>
            <a:endParaRPr lang="en-GB"/>
          </a:p>
        </p:txBody>
      </p:sp>
    </p:spTree>
    <p:extLst>
      <p:ext uri="{BB962C8B-B14F-4D97-AF65-F5344CB8AC3E}">
        <p14:creationId xmlns:p14="http://schemas.microsoft.com/office/powerpoint/2010/main" val="1764780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Heading, content with 2 image">
    <p:spTree>
      <p:nvGrpSpPr>
        <p:cNvPr id="1" name=""/>
        <p:cNvGrpSpPr/>
        <p:nvPr/>
      </p:nvGrpSpPr>
      <p:grpSpPr>
        <a:xfrm>
          <a:off x="0" y="0"/>
          <a:ext cx="0" cy="0"/>
          <a:chOff x="0" y="0"/>
          <a:chExt cx="0" cy="0"/>
        </a:xfrm>
      </p:grpSpPr>
      <p:sp>
        <p:nvSpPr>
          <p:cNvPr id="2" name="Title 1"/>
          <p:cNvSpPr>
            <a:spLocks noGrp="1"/>
          </p:cNvSpPr>
          <p:nvPr>
            <p:ph type="title"/>
          </p:nvPr>
        </p:nvSpPr>
        <p:spPr>
          <a:xfrm>
            <a:off x="399600" y="90000"/>
            <a:ext cx="8640000" cy="900000"/>
          </a:xfrm>
        </p:spPr>
        <p:txBody>
          <a:bodyPr anchor="ctr" anchorCtr="0">
            <a:noAutofit/>
          </a:bodyPr>
          <a:lstStyle>
            <a:lvl1pPr>
              <a:defRPr sz="3000"/>
            </a:lvl1pPr>
          </a:lstStyle>
          <a:p>
            <a:r>
              <a:rPr lang="en-US"/>
              <a:t>Click to edit Master title style</a:t>
            </a:r>
          </a:p>
        </p:txBody>
      </p:sp>
      <p:sp>
        <p:nvSpPr>
          <p:cNvPr id="3" name="Picture Placeholder 2"/>
          <p:cNvSpPr>
            <a:spLocks noGrp="1"/>
          </p:cNvSpPr>
          <p:nvPr>
            <p:ph type="pic" idx="1"/>
          </p:nvPr>
        </p:nvSpPr>
        <p:spPr>
          <a:xfrm>
            <a:off x="399600" y="1134000"/>
            <a:ext cx="3420000" cy="1638000"/>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3970800" y="1134000"/>
            <a:ext cx="5076000" cy="3420000"/>
          </a:xfrm>
        </p:spPr>
        <p:txBody>
          <a:bodyPr>
            <a:noAutofit/>
          </a:bodyPr>
          <a:lstStyle>
            <a:lvl1pPr marL="0" indent="0">
              <a:buNone/>
              <a:defRPr sz="2500" b="1"/>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75CB38-F9AA-4B6F-B580-D2968ABF0CAF}" type="slidenum">
              <a:rPr lang="en-GB" smtClean="0"/>
              <a:t>‹#›</a:t>
            </a:fld>
            <a:endParaRPr lang="en-GB"/>
          </a:p>
        </p:txBody>
      </p:sp>
      <p:sp>
        <p:nvSpPr>
          <p:cNvPr id="8" name="Picture Placeholder 2"/>
          <p:cNvSpPr>
            <a:spLocks noGrp="1"/>
          </p:cNvSpPr>
          <p:nvPr>
            <p:ph type="pic" idx="13"/>
          </p:nvPr>
        </p:nvSpPr>
        <p:spPr>
          <a:xfrm>
            <a:off x="399600" y="2921121"/>
            <a:ext cx="3420000" cy="1638000"/>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Tree>
    <p:extLst>
      <p:ext uri="{BB962C8B-B14F-4D97-AF65-F5344CB8AC3E}">
        <p14:creationId xmlns:p14="http://schemas.microsoft.com/office/powerpoint/2010/main" val="32726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ing, content and 3 images">
    <p:spTree>
      <p:nvGrpSpPr>
        <p:cNvPr id="1" name=""/>
        <p:cNvGrpSpPr/>
        <p:nvPr/>
      </p:nvGrpSpPr>
      <p:grpSpPr>
        <a:xfrm>
          <a:off x="0" y="0"/>
          <a:ext cx="0" cy="0"/>
          <a:chOff x="0" y="0"/>
          <a:chExt cx="0" cy="0"/>
        </a:xfrm>
      </p:grpSpPr>
      <p:sp>
        <p:nvSpPr>
          <p:cNvPr id="2" name="Title 1"/>
          <p:cNvSpPr>
            <a:spLocks noGrp="1"/>
          </p:cNvSpPr>
          <p:nvPr>
            <p:ph type="title"/>
          </p:nvPr>
        </p:nvSpPr>
        <p:spPr>
          <a:xfrm>
            <a:off x="399600" y="90000"/>
            <a:ext cx="8640000" cy="900000"/>
          </a:xfrm>
        </p:spPr>
        <p:txBody>
          <a:bodyPr anchor="ctr" anchorCtr="0">
            <a:noAutofit/>
          </a:bodyPr>
          <a:lstStyle>
            <a:lvl1pPr>
              <a:defRPr sz="3000"/>
            </a:lvl1pPr>
          </a:lstStyle>
          <a:p>
            <a:r>
              <a:rPr lang="en-US"/>
              <a:t>Click to edit Master title style</a:t>
            </a:r>
          </a:p>
        </p:txBody>
      </p:sp>
      <p:sp>
        <p:nvSpPr>
          <p:cNvPr id="3" name="Picture Placeholder 2"/>
          <p:cNvSpPr>
            <a:spLocks noGrp="1"/>
          </p:cNvSpPr>
          <p:nvPr>
            <p:ph type="pic" idx="1"/>
          </p:nvPr>
        </p:nvSpPr>
        <p:spPr>
          <a:xfrm>
            <a:off x="399600" y="1134000"/>
            <a:ext cx="2772000" cy="1638000"/>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399600" y="2919600"/>
            <a:ext cx="8640000" cy="1632879"/>
          </a:xfrm>
        </p:spPr>
        <p:txBody>
          <a:bodyPr>
            <a:noAutofit/>
          </a:bodyPr>
          <a:lstStyle>
            <a:lvl1pPr marL="0" indent="0">
              <a:buNone/>
              <a:defRPr sz="2200" b="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75CB38-F9AA-4B6F-B580-D2968ABF0CAF}" type="slidenum">
              <a:rPr lang="en-GB" smtClean="0"/>
              <a:t>‹#›</a:t>
            </a:fld>
            <a:endParaRPr lang="en-GB"/>
          </a:p>
        </p:txBody>
      </p:sp>
      <p:sp>
        <p:nvSpPr>
          <p:cNvPr id="8" name="Picture Placeholder 2"/>
          <p:cNvSpPr>
            <a:spLocks noGrp="1"/>
          </p:cNvSpPr>
          <p:nvPr>
            <p:ph type="pic" idx="13"/>
          </p:nvPr>
        </p:nvSpPr>
        <p:spPr>
          <a:xfrm>
            <a:off x="3343084" y="1134000"/>
            <a:ext cx="2772000" cy="1638000"/>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10" name="Picture Placeholder 2"/>
          <p:cNvSpPr>
            <a:spLocks noGrp="1"/>
          </p:cNvSpPr>
          <p:nvPr>
            <p:ph type="pic" idx="14"/>
          </p:nvPr>
        </p:nvSpPr>
        <p:spPr>
          <a:xfrm>
            <a:off x="6274546" y="1134000"/>
            <a:ext cx="2772000" cy="1638000"/>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Tree>
    <p:extLst>
      <p:ext uri="{BB962C8B-B14F-4D97-AF65-F5344CB8AC3E}">
        <p14:creationId xmlns:p14="http://schemas.microsoft.com/office/powerpoint/2010/main" val="5254881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ing and 3 images">
    <p:spTree>
      <p:nvGrpSpPr>
        <p:cNvPr id="1" name=""/>
        <p:cNvGrpSpPr/>
        <p:nvPr/>
      </p:nvGrpSpPr>
      <p:grpSpPr>
        <a:xfrm>
          <a:off x="0" y="0"/>
          <a:ext cx="0" cy="0"/>
          <a:chOff x="0" y="0"/>
          <a:chExt cx="0" cy="0"/>
        </a:xfrm>
      </p:grpSpPr>
      <p:sp>
        <p:nvSpPr>
          <p:cNvPr id="2" name="Title 1"/>
          <p:cNvSpPr>
            <a:spLocks noGrp="1"/>
          </p:cNvSpPr>
          <p:nvPr>
            <p:ph type="title"/>
          </p:nvPr>
        </p:nvSpPr>
        <p:spPr>
          <a:xfrm>
            <a:off x="399600" y="90000"/>
            <a:ext cx="8640000" cy="900000"/>
          </a:xfrm>
        </p:spPr>
        <p:txBody>
          <a:bodyPr anchor="ctr" anchorCtr="0">
            <a:noAutofit/>
          </a:bodyPr>
          <a:lstStyle>
            <a:lvl1pPr>
              <a:defRPr sz="3000"/>
            </a:lvl1pPr>
          </a:lstStyle>
          <a:p>
            <a:r>
              <a:rPr lang="en-US"/>
              <a:t>Click to edit Master title style</a:t>
            </a:r>
          </a:p>
        </p:txBody>
      </p:sp>
      <p:sp>
        <p:nvSpPr>
          <p:cNvPr id="3" name="Picture Placeholder 2"/>
          <p:cNvSpPr>
            <a:spLocks noGrp="1"/>
          </p:cNvSpPr>
          <p:nvPr>
            <p:ph type="pic" idx="1"/>
          </p:nvPr>
        </p:nvSpPr>
        <p:spPr>
          <a:xfrm>
            <a:off x="399600" y="1134000"/>
            <a:ext cx="3420000" cy="1638000"/>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75CB38-F9AA-4B6F-B580-D2968ABF0CAF}" type="slidenum">
              <a:rPr lang="en-GB" smtClean="0"/>
              <a:t>‹#›</a:t>
            </a:fld>
            <a:endParaRPr lang="en-GB"/>
          </a:p>
        </p:txBody>
      </p:sp>
      <p:sp>
        <p:nvSpPr>
          <p:cNvPr id="8" name="Picture Placeholder 2"/>
          <p:cNvSpPr>
            <a:spLocks noGrp="1"/>
          </p:cNvSpPr>
          <p:nvPr>
            <p:ph type="pic" idx="13"/>
          </p:nvPr>
        </p:nvSpPr>
        <p:spPr>
          <a:xfrm>
            <a:off x="399600" y="2921121"/>
            <a:ext cx="3420000" cy="1638000"/>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9" name="Picture Placeholder 2"/>
          <p:cNvSpPr>
            <a:spLocks noGrp="1"/>
          </p:cNvSpPr>
          <p:nvPr>
            <p:ph type="pic" idx="14"/>
          </p:nvPr>
        </p:nvSpPr>
        <p:spPr>
          <a:xfrm>
            <a:off x="3970800" y="1134000"/>
            <a:ext cx="5076000" cy="3420000"/>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Tree>
    <p:extLst>
      <p:ext uri="{BB962C8B-B14F-4D97-AF65-F5344CB8AC3E}">
        <p14:creationId xmlns:p14="http://schemas.microsoft.com/office/powerpoint/2010/main" val="290713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9" name="Rectangle 8"/>
          <p:cNvSpPr/>
          <p:nvPr userDrawn="1"/>
        </p:nvSpPr>
        <p:spPr>
          <a:xfrm>
            <a:off x="0" y="0"/>
            <a:ext cx="9144000" cy="4572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75CB38-F9AA-4B6F-B580-D2968ABF0CAF}" type="slidenum">
              <a:rPr lang="en-GB" smtClean="0"/>
              <a:t>‹#›</a:t>
            </a:fld>
            <a:endParaRPr lang="en-GB"/>
          </a:p>
        </p:txBody>
      </p:sp>
      <p:grpSp>
        <p:nvGrpSpPr>
          <p:cNvPr id="10" name="Group 9"/>
          <p:cNvGrpSpPr/>
          <p:nvPr userDrawn="1"/>
        </p:nvGrpSpPr>
        <p:grpSpPr>
          <a:xfrm>
            <a:off x="7438731" y="74277"/>
            <a:ext cx="1620000" cy="1620000"/>
            <a:chOff x="7470307" y="423179"/>
            <a:chExt cx="1620000" cy="1620000"/>
          </a:xfrm>
        </p:grpSpPr>
        <p:sp>
          <p:nvSpPr>
            <p:cNvPr id="11" name="Rectangle 10"/>
            <p:cNvSpPr>
              <a:spLocks noChangeAspect="1"/>
            </p:cNvSpPr>
            <p:nvPr userDrawn="1"/>
          </p:nvSpPr>
          <p:spPr>
            <a:xfrm>
              <a:off x="8099257" y="442229"/>
              <a:ext cx="972000" cy="9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a:spLocks noChangeAspect="1"/>
            </p:cNvSpPr>
            <p:nvPr userDrawn="1"/>
          </p:nvSpPr>
          <p:spPr>
            <a:xfrm>
              <a:off x="7470307" y="423179"/>
              <a:ext cx="1620000" cy="1620000"/>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p:cNvSpPr>
            <a:spLocks noGrp="1"/>
          </p:cNvSpPr>
          <p:nvPr>
            <p:ph type="title"/>
          </p:nvPr>
        </p:nvSpPr>
        <p:spPr>
          <a:xfrm>
            <a:off x="399600" y="89999"/>
            <a:ext cx="3420000" cy="4374000"/>
          </a:xfrm>
        </p:spPr>
        <p:txBody>
          <a:bodyPr anchor="t" anchorCtr="0">
            <a:noAutofit/>
          </a:bodyPr>
          <a:lstStyle>
            <a:lvl1pPr>
              <a:defRPr sz="3000">
                <a:solidFill>
                  <a:schemeClr val="bg1"/>
                </a:solidFill>
              </a:defRPr>
            </a:lvl1pPr>
          </a:lstStyle>
          <a:p>
            <a:r>
              <a:rPr lang="en-US"/>
              <a:t>Click to edit Master title style</a:t>
            </a:r>
          </a:p>
        </p:txBody>
      </p:sp>
      <p:sp>
        <p:nvSpPr>
          <p:cNvPr id="8" name="Content Placeholder 2"/>
          <p:cNvSpPr>
            <a:spLocks noGrp="1"/>
          </p:cNvSpPr>
          <p:nvPr>
            <p:ph sz="half" idx="1"/>
          </p:nvPr>
        </p:nvSpPr>
        <p:spPr>
          <a:xfrm>
            <a:off x="3960000" y="90000"/>
            <a:ext cx="5082167" cy="4374000"/>
          </a:xfrm>
        </p:spPr>
        <p:txBody>
          <a:bodyPr/>
          <a:lstStyle>
            <a:lvl1pPr>
              <a:buSzPct val="125000"/>
              <a:defRPr>
                <a:solidFill>
                  <a:schemeClr val="bg1"/>
                </a:solidFill>
              </a:defRPr>
            </a:lvl1pPr>
            <a:lvl2pPr marL="514350" indent="-171450">
              <a:buSzPct val="105000"/>
              <a:buFont typeface="Wingdings" panose="05000000000000000000" pitchFamily="2" charset="2"/>
              <a:buChar char="§"/>
              <a:defRPr/>
            </a:lvl2pPr>
            <a:lvl3pPr marL="857250" indent="-171450">
              <a:buSzPct val="75000"/>
              <a:buFontTx/>
              <a:buBlip>
                <a:blip r:embed="rId2"/>
              </a:buBlip>
              <a:defRPr/>
            </a:lvl3pPr>
            <a:lvl4pPr marL="1200150" indent="-171450">
              <a:buSzPct val="75000"/>
              <a:buFontTx/>
              <a:buBlip>
                <a:blip r:embed="rId3"/>
              </a:buBlip>
              <a:defRPr/>
            </a:lvl4pPr>
          </a:lstStyle>
          <a:p>
            <a:pPr lvl="0"/>
            <a:r>
              <a:rPr lang="en-US"/>
              <a:t>Click to edit Master text styles</a:t>
            </a:r>
          </a:p>
        </p:txBody>
      </p:sp>
    </p:spTree>
    <p:extLst>
      <p:ext uri="{BB962C8B-B14F-4D97-AF65-F5344CB8AC3E}">
        <p14:creationId xmlns:p14="http://schemas.microsoft.com/office/powerpoint/2010/main" val="1911320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9" name="Rectangle 8"/>
          <p:cNvSpPr/>
          <p:nvPr userDrawn="1"/>
        </p:nvSpPr>
        <p:spPr>
          <a:xfrm>
            <a:off x="0" y="0"/>
            <a:ext cx="9144000" cy="4572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75CB38-F9AA-4B6F-B580-D2968ABF0CAF}" type="slidenum">
              <a:rPr lang="en-GB" smtClean="0"/>
              <a:t>‹#›</a:t>
            </a:fld>
            <a:endParaRPr lang="en-GB"/>
          </a:p>
        </p:txBody>
      </p:sp>
      <p:grpSp>
        <p:nvGrpSpPr>
          <p:cNvPr id="10" name="Group 9"/>
          <p:cNvGrpSpPr/>
          <p:nvPr userDrawn="1"/>
        </p:nvGrpSpPr>
        <p:grpSpPr>
          <a:xfrm>
            <a:off x="7438731" y="74277"/>
            <a:ext cx="1620000" cy="1620000"/>
            <a:chOff x="7470307" y="423179"/>
            <a:chExt cx="1620000" cy="1620000"/>
          </a:xfrm>
        </p:grpSpPr>
        <p:sp>
          <p:nvSpPr>
            <p:cNvPr id="11" name="Rectangle 10"/>
            <p:cNvSpPr>
              <a:spLocks noChangeAspect="1"/>
            </p:cNvSpPr>
            <p:nvPr userDrawn="1"/>
          </p:nvSpPr>
          <p:spPr>
            <a:xfrm>
              <a:off x="8099257" y="442229"/>
              <a:ext cx="972000" cy="9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a:spLocks noChangeAspect="1"/>
            </p:cNvSpPr>
            <p:nvPr userDrawn="1"/>
          </p:nvSpPr>
          <p:spPr>
            <a:xfrm>
              <a:off x="7470307" y="423179"/>
              <a:ext cx="1620000" cy="1620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p:cNvSpPr>
            <a:spLocks noGrp="1"/>
          </p:cNvSpPr>
          <p:nvPr>
            <p:ph type="title"/>
          </p:nvPr>
        </p:nvSpPr>
        <p:spPr>
          <a:xfrm>
            <a:off x="399600" y="89999"/>
            <a:ext cx="3420000" cy="4374000"/>
          </a:xfrm>
        </p:spPr>
        <p:txBody>
          <a:bodyPr anchor="t" anchorCtr="0">
            <a:noAutofit/>
          </a:bodyPr>
          <a:lstStyle>
            <a:lvl1pPr>
              <a:defRPr sz="3000">
                <a:solidFill>
                  <a:schemeClr val="tx1"/>
                </a:solidFill>
              </a:defRPr>
            </a:lvl1pPr>
          </a:lstStyle>
          <a:p>
            <a:r>
              <a:rPr lang="en-US"/>
              <a:t>Click to edit Master title style</a:t>
            </a:r>
          </a:p>
        </p:txBody>
      </p:sp>
      <p:sp>
        <p:nvSpPr>
          <p:cNvPr id="8" name="Content Placeholder 2"/>
          <p:cNvSpPr>
            <a:spLocks noGrp="1"/>
          </p:cNvSpPr>
          <p:nvPr>
            <p:ph sz="half" idx="1"/>
          </p:nvPr>
        </p:nvSpPr>
        <p:spPr>
          <a:xfrm>
            <a:off x="3960000" y="90000"/>
            <a:ext cx="5082167" cy="4374000"/>
          </a:xfrm>
        </p:spPr>
        <p:txBody>
          <a:bodyPr/>
          <a:lstStyle>
            <a:lvl1pPr>
              <a:buSzPct val="125000"/>
              <a:defRPr>
                <a:solidFill>
                  <a:schemeClr val="tx1"/>
                </a:solidFill>
              </a:defRPr>
            </a:lvl1pPr>
            <a:lvl2pPr marL="514350" indent="-171450">
              <a:buSzPct val="105000"/>
              <a:buFont typeface="Wingdings" panose="05000000000000000000" pitchFamily="2" charset="2"/>
              <a:buChar char="§"/>
              <a:defRPr/>
            </a:lvl2pPr>
            <a:lvl3pPr marL="857250" indent="-171450">
              <a:buSzPct val="75000"/>
              <a:buFontTx/>
              <a:buBlip>
                <a:blip r:embed="rId2"/>
              </a:buBlip>
              <a:defRPr/>
            </a:lvl3pPr>
            <a:lvl4pPr marL="1200150" indent="-171450">
              <a:buSzPct val="75000"/>
              <a:buFontTx/>
              <a:buBlip>
                <a:blip r:embed="rId3"/>
              </a:buBlip>
              <a:defRPr/>
            </a:lvl4pPr>
          </a:lstStyle>
          <a:p>
            <a:pPr lvl="0"/>
            <a:r>
              <a:rPr lang="en-US"/>
              <a:t>Click to edit Master text styles</a:t>
            </a:r>
          </a:p>
        </p:txBody>
      </p:sp>
    </p:spTree>
    <p:extLst>
      <p:ext uri="{BB962C8B-B14F-4D97-AF65-F5344CB8AC3E}">
        <p14:creationId xmlns:p14="http://schemas.microsoft.com/office/powerpoint/2010/main" val="41174194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9600" y="90000"/>
            <a:ext cx="4032000" cy="1260000"/>
          </a:xfrm>
        </p:spPr>
        <p:txBody>
          <a:bodyPr anchor="ctr" anchorCtr="0">
            <a:noAutofit/>
          </a:bodyPr>
          <a:lstStyle>
            <a:lvl1pPr>
              <a:defRPr sz="3000"/>
            </a:lvl1pPr>
          </a:lstStyle>
          <a:p>
            <a:r>
              <a:rPr lang="en-US"/>
              <a:t>Click to edit Master title style</a:t>
            </a:r>
          </a:p>
        </p:txBody>
      </p:sp>
      <p:sp>
        <p:nvSpPr>
          <p:cNvPr id="3" name="Picture Placeholder 2"/>
          <p:cNvSpPr>
            <a:spLocks noGrp="1"/>
          </p:cNvSpPr>
          <p:nvPr>
            <p:ph type="pic" idx="1"/>
          </p:nvPr>
        </p:nvSpPr>
        <p:spPr>
          <a:xfrm>
            <a:off x="4572000" y="90000"/>
            <a:ext cx="4482000" cy="4482000"/>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399600" y="1494259"/>
            <a:ext cx="4032000" cy="3077741"/>
          </a:xfrm>
        </p:spPr>
        <p:txBody>
          <a:bodyPr>
            <a:noAutofit/>
          </a:bodyPr>
          <a:lstStyle>
            <a:lvl1pPr marL="0" indent="0">
              <a:buNone/>
              <a:defRPr sz="2500" b="1"/>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75CB38-F9AA-4B6F-B580-D2968ABF0CAF}" type="slidenum">
              <a:rPr lang="en-GB" smtClean="0"/>
              <a:t>‹#›</a:t>
            </a:fld>
            <a:endParaRPr lang="en-GB"/>
          </a:p>
        </p:txBody>
      </p:sp>
    </p:spTree>
    <p:extLst>
      <p:ext uri="{BB962C8B-B14F-4D97-AF65-F5344CB8AC3E}">
        <p14:creationId xmlns:p14="http://schemas.microsoft.com/office/powerpoint/2010/main" val="15858752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hank yo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0000" y="1980000"/>
            <a:ext cx="7506000" cy="900000"/>
          </a:xfrm>
        </p:spPr>
        <p:txBody>
          <a:bodyPr/>
          <a:lstStyle>
            <a:lvl1pPr>
              <a:defRPr/>
            </a:lvl1pPr>
          </a:lstStyle>
          <a:p>
            <a:r>
              <a:rPr lang="en-US"/>
              <a:t>Thank you</a:t>
            </a:r>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275CB38-F9AA-4B6F-B580-D2968ABF0CAF}" type="slidenum">
              <a:rPr lang="en-GB" smtClean="0"/>
              <a:t>‹#›</a:t>
            </a:fld>
            <a:endParaRPr lang="en-GB"/>
          </a:p>
        </p:txBody>
      </p:sp>
    </p:spTree>
    <p:extLst>
      <p:ext uri="{BB962C8B-B14F-4D97-AF65-F5344CB8AC3E}">
        <p14:creationId xmlns:p14="http://schemas.microsoft.com/office/powerpoint/2010/main" val="26811370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4767263"/>
            <a:ext cx="2057400" cy="273844"/>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75CB38-F9AA-4B6F-B580-D2968ABF0CAF}" type="slidenum">
              <a:rPr lang="en-GB" smtClean="0"/>
              <a:t>‹#›</a:t>
            </a:fld>
            <a:endParaRPr lang="en-GB"/>
          </a:p>
        </p:txBody>
      </p:sp>
    </p:spTree>
    <p:extLst>
      <p:ext uri="{BB962C8B-B14F-4D97-AF65-F5344CB8AC3E}">
        <p14:creationId xmlns:p14="http://schemas.microsoft.com/office/powerpoint/2010/main" val="1848215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4767263"/>
            <a:ext cx="2057400" cy="273844"/>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75CB38-F9AA-4B6F-B580-D2968ABF0CAF}" type="slidenum">
              <a:rPr lang="en-GB" smtClean="0"/>
              <a:t>‹#›</a:t>
            </a:fld>
            <a:endParaRPr lang="en-GB"/>
          </a:p>
        </p:txBody>
      </p:sp>
    </p:spTree>
    <p:extLst>
      <p:ext uri="{BB962C8B-B14F-4D97-AF65-F5344CB8AC3E}">
        <p14:creationId xmlns:p14="http://schemas.microsoft.com/office/powerpoint/2010/main" val="2480120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Heading and 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99314" y="1133999"/>
            <a:ext cx="8640000" cy="3420000"/>
          </a:xfrm>
        </p:spPr>
        <p:txBody>
          <a:bodyPr/>
          <a:lstStyle>
            <a:lvl1pPr marL="171450" indent="-171450">
              <a:buSzPct val="125000"/>
              <a:buFont typeface="Arial" panose="020B0604020202020204" pitchFamily="34" charset="0"/>
              <a:buChar char="•"/>
              <a:defRPr/>
            </a:lvl1pPr>
            <a:lvl2pPr marL="514350" indent="-171450">
              <a:buSzPct val="105000"/>
              <a:buFont typeface="Wingdings" panose="05000000000000000000" pitchFamily="2" charset="2"/>
              <a:buChar char="§"/>
              <a:defRPr/>
            </a:lvl2pPr>
            <a:lvl3pPr marL="857250" indent="-171450">
              <a:buSzPct val="75000"/>
              <a:buFontTx/>
              <a:buBlip>
                <a:blip r:embed="rId2"/>
              </a:buBlip>
              <a:defRPr/>
            </a:lvl3pPr>
            <a:lvl4pPr marL="1200150" indent="-171450">
              <a:buSzPct val="75000"/>
              <a:buFontTx/>
              <a:buBlip>
                <a:blip r:embed="rId3"/>
              </a:buBlip>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75CB38-F9AA-4B6F-B580-D2968ABF0CAF}" type="slidenum">
              <a:rPr lang="en-GB" smtClean="0"/>
              <a:t>‹#›</a:t>
            </a:fld>
            <a:endParaRPr lang="en-GB"/>
          </a:p>
        </p:txBody>
      </p:sp>
    </p:spTree>
    <p:extLst>
      <p:ext uri="{BB962C8B-B14F-4D97-AF65-F5344CB8AC3E}">
        <p14:creationId xmlns:p14="http://schemas.microsoft.com/office/powerpoint/2010/main" val="793753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eading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9600" y="90000"/>
            <a:ext cx="8640000" cy="900000"/>
          </a:xfrm>
        </p:spPr>
        <p:txBody>
          <a:bodyPr anchor="ctr" anchorCtr="0">
            <a:noAutofit/>
          </a:bodyPr>
          <a:lstStyle>
            <a:lvl1pPr>
              <a:defRPr sz="3000">
                <a:solidFill>
                  <a:schemeClr val="tx2"/>
                </a:solidFill>
              </a:defRPr>
            </a:lvl1pPr>
          </a:lstStyle>
          <a:p>
            <a:r>
              <a:rPr lang="en-US"/>
              <a:t>Click to edit Master title style</a:t>
            </a:r>
          </a:p>
        </p:txBody>
      </p:sp>
      <p:sp>
        <p:nvSpPr>
          <p:cNvPr id="3" name="Text Placeholder 2"/>
          <p:cNvSpPr>
            <a:spLocks noGrp="1"/>
          </p:cNvSpPr>
          <p:nvPr>
            <p:ph type="body" idx="1"/>
          </p:nvPr>
        </p:nvSpPr>
        <p:spPr>
          <a:xfrm>
            <a:off x="399600" y="1134000"/>
            <a:ext cx="8640000" cy="3420000"/>
          </a:xfrm>
        </p:spPr>
        <p:txBody>
          <a:bodyPr>
            <a:noAutofit/>
          </a:bodyPr>
          <a:lstStyle>
            <a:lvl1pPr marL="0" indent="0">
              <a:buNone/>
              <a:defRPr sz="22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75CB38-F9AA-4B6F-B580-D2968ABF0CAF}" type="slidenum">
              <a:rPr lang="en-GB" smtClean="0"/>
              <a:t>‹#›</a:t>
            </a:fld>
            <a:endParaRPr lang="en-GB"/>
          </a:p>
        </p:txBody>
      </p:sp>
    </p:spTree>
    <p:extLst>
      <p:ext uri="{BB962C8B-B14F-4D97-AF65-F5344CB8AC3E}">
        <p14:creationId xmlns:p14="http://schemas.microsoft.com/office/powerpoint/2010/main" val="876689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Two Coloumn">
    <p:spTree>
      <p:nvGrpSpPr>
        <p:cNvPr id="1" name=""/>
        <p:cNvGrpSpPr/>
        <p:nvPr/>
      </p:nvGrpSpPr>
      <p:grpSpPr>
        <a:xfrm>
          <a:off x="0" y="0"/>
          <a:ext cx="0" cy="0"/>
          <a:chOff x="0" y="0"/>
          <a:chExt cx="0" cy="0"/>
        </a:xfrm>
      </p:grpSpPr>
      <p:sp>
        <p:nvSpPr>
          <p:cNvPr id="2" name="Title 1"/>
          <p:cNvSpPr>
            <a:spLocks noGrp="1"/>
          </p:cNvSpPr>
          <p:nvPr>
            <p:ph type="title"/>
          </p:nvPr>
        </p:nvSpPr>
        <p:spPr>
          <a:xfrm>
            <a:off x="399314" y="90000"/>
            <a:ext cx="8640000" cy="900000"/>
          </a:xfrm>
        </p:spPr>
        <p:txBody>
          <a:bodyPr/>
          <a:lstStyle/>
          <a:p>
            <a:r>
              <a:rPr lang="en-US"/>
              <a:t>Click to edit Master title style</a:t>
            </a:r>
          </a:p>
        </p:txBody>
      </p:sp>
      <p:sp>
        <p:nvSpPr>
          <p:cNvPr id="3" name="Content Placeholder 2"/>
          <p:cNvSpPr>
            <a:spLocks noGrp="1"/>
          </p:cNvSpPr>
          <p:nvPr>
            <p:ph sz="half" idx="1"/>
          </p:nvPr>
        </p:nvSpPr>
        <p:spPr>
          <a:xfrm>
            <a:off x="399314" y="1134000"/>
            <a:ext cx="4248000" cy="3420000"/>
          </a:xfrm>
        </p:spPr>
        <p:txBody>
          <a:bodyPr/>
          <a:lstStyle>
            <a:lvl1pPr>
              <a:buSzPct val="125000"/>
              <a:defRPr/>
            </a:lvl1pPr>
            <a:lvl2pPr marL="514350" indent="-171450">
              <a:buSzPct val="105000"/>
              <a:buFont typeface="Wingdings" panose="05000000000000000000" pitchFamily="2" charset="2"/>
              <a:buChar char="§"/>
              <a:defRPr/>
            </a:lvl2pPr>
            <a:lvl3pPr marL="857250" indent="-171450">
              <a:buSzPct val="75000"/>
              <a:buFontTx/>
              <a:buBlip>
                <a:blip r:embed="rId2"/>
              </a:buBlip>
              <a:defRPr/>
            </a:lvl3pPr>
            <a:lvl4pPr marL="1200150" indent="-171450">
              <a:buSzPct val="75000"/>
              <a:buFontTx/>
              <a:buBlip>
                <a:blip r:embed="rId3"/>
              </a:buBlip>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75CB38-F9AA-4B6F-B580-D2968ABF0CAF}" type="slidenum">
              <a:rPr lang="en-GB" smtClean="0"/>
              <a:t>‹#›</a:t>
            </a:fld>
            <a:endParaRPr lang="en-GB"/>
          </a:p>
        </p:txBody>
      </p:sp>
      <p:sp>
        <p:nvSpPr>
          <p:cNvPr id="8" name="Content Placeholder 2"/>
          <p:cNvSpPr>
            <a:spLocks noGrp="1"/>
          </p:cNvSpPr>
          <p:nvPr>
            <p:ph sz="half" idx="13"/>
          </p:nvPr>
        </p:nvSpPr>
        <p:spPr>
          <a:xfrm>
            <a:off x="4788000" y="1134000"/>
            <a:ext cx="4248000" cy="3420000"/>
          </a:xfrm>
        </p:spPr>
        <p:txBody>
          <a:bodyPr/>
          <a:lstStyle>
            <a:lvl1pPr>
              <a:buSzPct val="125000"/>
              <a:defRPr/>
            </a:lvl1pPr>
            <a:lvl2pPr marL="514350" indent="-171450">
              <a:buSzPct val="105000"/>
              <a:buFont typeface="Wingdings" panose="05000000000000000000" pitchFamily="2" charset="2"/>
              <a:buChar char="§"/>
              <a:defRPr/>
            </a:lvl2pPr>
            <a:lvl3pPr marL="857250" indent="-171450">
              <a:buSzPct val="75000"/>
              <a:buFontTx/>
              <a:buBlip>
                <a:blip r:embed="rId2"/>
              </a:buBlip>
              <a:defRPr/>
            </a:lvl3pPr>
            <a:lvl4pPr marL="1200150" indent="-171450">
              <a:buSzPct val="75000"/>
              <a:buFontTx/>
              <a:buBlip>
                <a:blip r:embed="rId3"/>
              </a:buBlip>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195794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Subhead-Two Coloumn">
    <p:spTree>
      <p:nvGrpSpPr>
        <p:cNvPr id="1" name=""/>
        <p:cNvGrpSpPr/>
        <p:nvPr/>
      </p:nvGrpSpPr>
      <p:grpSpPr>
        <a:xfrm>
          <a:off x="0" y="0"/>
          <a:ext cx="0" cy="0"/>
          <a:chOff x="0" y="0"/>
          <a:chExt cx="0" cy="0"/>
        </a:xfrm>
      </p:grpSpPr>
      <p:sp>
        <p:nvSpPr>
          <p:cNvPr id="2" name="Title 1"/>
          <p:cNvSpPr>
            <a:spLocks noGrp="1"/>
          </p:cNvSpPr>
          <p:nvPr>
            <p:ph type="title"/>
          </p:nvPr>
        </p:nvSpPr>
        <p:spPr>
          <a:xfrm>
            <a:off x="399600" y="90000"/>
            <a:ext cx="8640000" cy="900000"/>
          </a:xfrm>
        </p:spPr>
        <p:txBody>
          <a:bodyPr/>
          <a:lstStyle/>
          <a:p>
            <a:r>
              <a:rPr lang="en-US"/>
              <a:t>Click to edit Master title style</a:t>
            </a:r>
          </a:p>
        </p:txBody>
      </p:sp>
      <p:sp>
        <p:nvSpPr>
          <p:cNvPr id="3" name="Text Placeholder 2"/>
          <p:cNvSpPr>
            <a:spLocks noGrp="1"/>
          </p:cNvSpPr>
          <p:nvPr>
            <p:ph type="body" idx="1"/>
          </p:nvPr>
        </p:nvSpPr>
        <p:spPr>
          <a:xfrm>
            <a:off x="399600" y="1134000"/>
            <a:ext cx="4248000" cy="630000"/>
          </a:xfrm>
        </p:spPr>
        <p:txBody>
          <a:bodyPr anchor="ctr" anchorCtr="0">
            <a:noAutofit/>
          </a:bodyPr>
          <a:lstStyle>
            <a:lvl1pPr marL="0" indent="0">
              <a:buNone/>
              <a:defRPr sz="25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275CB38-F9AA-4B6F-B580-D2968ABF0CAF}" type="slidenum">
              <a:rPr lang="en-GB" smtClean="0"/>
              <a:t>‹#›</a:t>
            </a:fld>
            <a:endParaRPr lang="en-GB"/>
          </a:p>
        </p:txBody>
      </p:sp>
      <p:sp>
        <p:nvSpPr>
          <p:cNvPr id="10" name="Content Placeholder 2"/>
          <p:cNvSpPr>
            <a:spLocks noGrp="1"/>
          </p:cNvSpPr>
          <p:nvPr>
            <p:ph sz="half" idx="13"/>
          </p:nvPr>
        </p:nvSpPr>
        <p:spPr>
          <a:xfrm>
            <a:off x="399314" y="1872000"/>
            <a:ext cx="4248000" cy="2700000"/>
          </a:xfrm>
        </p:spPr>
        <p:txBody>
          <a:bodyPr/>
          <a:lstStyle>
            <a:lvl1pPr>
              <a:buSzPct val="125000"/>
              <a:defRPr/>
            </a:lvl1pPr>
            <a:lvl2pPr marL="514350" indent="-171450">
              <a:buSzPct val="105000"/>
              <a:buFont typeface="Wingdings" panose="05000000000000000000" pitchFamily="2" charset="2"/>
              <a:buChar char="§"/>
              <a:defRPr/>
            </a:lvl2pPr>
            <a:lvl3pPr marL="857250" indent="-171450">
              <a:buSzPct val="75000"/>
              <a:buFontTx/>
              <a:buBlip>
                <a:blip r:embed="rId2"/>
              </a:buBlip>
              <a:defRPr/>
            </a:lvl3pPr>
            <a:lvl4pPr marL="1200150" indent="-171450">
              <a:buSzPct val="75000"/>
              <a:buFontTx/>
              <a:buBlip>
                <a:blip r:embed="rId3"/>
              </a:buBlip>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Text Placeholder 2"/>
          <p:cNvSpPr>
            <a:spLocks noGrp="1"/>
          </p:cNvSpPr>
          <p:nvPr>
            <p:ph type="body" idx="14"/>
          </p:nvPr>
        </p:nvSpPr>
        <p:spPr>
          <a:xfrm>
            <a:off x="4788050" y="1134000"/>
            <a:ext cx="4248000" cy="630000"/>
          </a:xfrm>
        </p:spPr>
        <p:txBody>
          <a:bodyPr anchor="ctr" anchorCtr="0">
            <a:noAutofit/>
          </a:bodyPr>
          <a:lstStyle>
            <a:lvl1pPr marL="0" indent="0">
              <a:buNone/>
              <a:defRPr sz="25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Content Placeholder 2"/>
          <p:cNvSpPr>
            <a:spLocks noGrp="1"/>
          </p:cNvSpPr>
          <p:nvPr>
            <p:ph sz="half" idx="15"/>
          </p:nvPr>
        </p:nvSpPr>
        <p:spPr>
          <a:xfrm>
            <a:off x="4787764" y="1872000"/>
            <a:ext cx="4248000" cy="2700000"/>
          </a:xfrm>
        </p:spPr>
        <p:txBody>
          <a:bodyPr/>
          <a:lstStyle>
            <a:lvl1pPr>
              <a:buSzPct val="125000"/>
              <a:defRPr/>
            </a:lvl1pPr>
            <a:lvl2pPr marL="514350" indent="-171450">
              <a:buSzPct val="105000"/>
              <a:buFont typeface="Wingdings" panose="05000000000000000000" pitchFamily="2" charset="2"/>
              <a:buChar char="§"/>
              <a:defRPr/>
            </a:lvl2pPr>
            <a:lvl3pPr marL="857250" indent="-171450">
              <a:buSzPct val="75000"/>
              <a:buFontTx/>
              <a:buBlip>
                <a:blip r:embed="rId2"/>
              </a:buBlip>
              <a:defRPr/>
            </a:lvl3pPr>
            <a:lvl4pPr marL="1200150" indent="-171450">
              <a:buSzPct val="75000"/>
              <a:buFontTx/>
              <a:buBlip>
                <a:blip r:embed="rId3"/>
              </a:buBlip>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21753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Content and Bulleted Content">
    <p:spTree>
      <p:nvGrpSpPr>
        <p:cNvPr id="1" name=""/>
        <p:cNvGrpSpPr/>
        <p:nvPr/>
      </p:nvGrpSpPr>
      <p:grpSpPr>
        <a:xfrm>
          <a:off x="0" y="0"/>
          <a:ext cx="0" cy="0"/>
          <a:chOff x="0" y="0"/>
          <a:chExt cx="0" cy="0"/>
        </a:xfrm>
      </p:grpSpPr>
      <p:sp>
        <p:nvSpPr>
          <p:cNvPr id="2" name="Title 1"/>
          <p:cNvSpPr>
            <a:spLocks noGrp="1"/>
          </p:cNvSpPr>
          <p:nvPr>
            <p:ph type="title"/>
          </p:nvPr>
        </p:nvSpPr>
        <p:spPr>
          <a:xfrm>
            <a:off x="399600" y="90000"/>
            <a:ext cx="3420000" cy="1260000"/>
          </a:xfrm>
        </p:spPr>
        <p:txBody>
          <a:bodyPr anchor="ctr" anchorCtr="0">
            <a:noAutofit/>
          </a:bodyPr>
          <a:lstStyle>
            <a:lvl1pPr>
              <a:defRPr sz="3000"/>
            </a:lvl1pPr>
          </a:lstStyle>
          <a:p>
            <a:r>
              <a:rPr lang="en-US"/>
              <a:t>Click to edit Master title style</a:t>
            </a:r>
          </a:p>
        </p:txBody>
      </p:sp>
      <p:sp>
        <p:nvSpPr>
          <p:cNvPr id="4" name="Text Placeholder 3"/>
          <p:cNvSpPr>
            <a:spLocks noGrp="1"/>
          </p:cNvSpPr>
          <p:nvPr>
            <p:ph type="body" sz="half" idx="2"/>
          </p:nvPr>
        </p:nvSpPr>
        <p:spPr>
          <a:xfrm>
            <a:off x="399600" y="1475999"/>
            <a:ext cx="3420000" cy="3096000"/>
          </a:xfrm>
        </p:spPr>
        <p:txBody>
          <a:bodyPr>
            <a:noAutofit/>
          </a:bodyPr>
          <a:lstStyle>
            <a:lvl1pPr marL="0" indent="0">
              <a:buNone/>
              <a:defRPr sz="2500" b="1"/>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75CB38-F9AA-4B6F-B580-D2968ABF0CAF}" type="slidenum">
              <a:rPr lang="en-GB" smtClean="0"/>
              <a:t>‹#›</a:t>
            </a:fld>
            <a:endParaRPr lang="en-GB"/>
          </a:p>
        </p:txBody>
      </p:sp>
      <p:sp>
        <p:nvSpPr>
          <p:cNvPr id="8" name="Content Placeholder 2"/>
          <p:cNvSpPr>
            <a:spLocks noGrp="1"/>
          </p:cNvSpPr>
          <p:nvPr>
            <p:ph sz="half" idx="1"/>
          </p:nvPr>
        </p:nvSpPr>
        <p:spPr>
          <a:xfrm>
            <a:off x="3960000" y="90000"/>
            <a:ext cx="5082167" cy="4482000"/>
          </a:xfrm>
        </p:spPr>
        <p:txBody>
          <a:bodyPr/>
          <a:lstStyle>
            <a:lvl1pPr>
              <a:buSzPct val="125000"/>
              <a:defRPr/>
            </a:lvl1pPr>
            <a:lvl2pPr marL="514350" indent="-171450">
              <a:buSzPct val="105000"/>
              <a:buFont typeface="Wingdings" panose="05000000000000000000" pitchFamily="2" charset="2"/>
              <a:buChar char="§"/>
              <a:defRPr/>
            </a:lvl2pPr>
            <a:lvl3pPr marL="857250" indent="-171450">
              <a:buSzPct val="75000"/>
              <a:buFontTx/>
              <a:buBlip>
                <a:blip r:embed="rId2"/>
              </a:buBlip>
              <a:defRPr/>
            </a:lvl3pPr>
            <a:lvl4pPr marL="1200150" indent="-171450">
              <a:buSzPct val="75000"/>
              <a:buFontTx/>
              <a:buBlip>
                <a:blip r:embed="rId3"/>
              </a:buBlip>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160994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Heading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275CB38-F9AA-4B6F-B580-D2968ABF0CAF}" type="slidenum">
              <a:rPr lang="en-GB" smtClean="0"/>
              <a:t>‹#›</a:t>
            </a:fld>
            <a:endParaRPr lang="en-GB"/>
          </a:p>
        </p:txBody>
      </p:sp>
    </p:spTree>
    <p:extLst>
      <p:ext uri="{BB962C8B-B14F-4D97-AF65-F5344CB8AC3E}">
        <p14:creationId xmlns:p14="http://schemas.microsoft.com/office/powerpoint/2010/main" val="2778182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with i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275CB38-F9AA-4B6F-B580-D2968ABF0CAF}" type="slidenum">
              <a:rPr lang="en-GB" smtClean="0"/>
              <a:t>‹#›</a:t>
            </a:fld>
            <a:endParaRPr lang="en-GB"/>
          </a:p>
        </p:txBody>
      </p:sp>
    </p:spTree>
    <p:extLst>
      <p:ext uri="{BB962C8B-B14F-4D97-AF65-F5344CB8AC3E}">
        <p14:creationId xmlns:p14="http://schemas.microsoft.com/office/powerpoint/2010/main" val="2204563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Total 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noFill/>
              </a:defRPr>
            </a:lvl1pPr>
          </a:lstStyle>
          <a:p>
            <a:endParaRPr lang="en-GB"/>
          </a:p>
        </p:txBody>
      </p:sp>
      <p:sp>
        <p:nvSpPr>
          <p:cNvPr id="4" name="Slide Number Placeholder 3"/>
          <p:cNvSpPr>
            <a:spLocks noGrp="1"/>
          </p:cNvSpPr>
          <p:nvPr>
            <p:ph type="sldNum" sz="quarter" idx="12"/>
          </p:nvPr>
        </p:nvSpPr>
        <p:spPr/>
        <p:txBody>
          <a:bodyPr/>
          <a:lstStyle>
            <a:lvl1pPr>
              <a:defRPr>
                <a:noFill/>
              </a:defRPr>
            </a:lvl1pPr>
          </a:lstStyle>
          <a:p>
            <a:fld id="{C275CB38-F9AA-4B6F-B580-D2968ABF0CAF}" type="slidenum">
              <a:rPr lang="en-GB" smtClean="0"/>
              <a:pPr/>
              <a:t>‹#›</a:t>
            </a:fld>
            <a:endParaRPr lang="en-GB"/>
          </a:p>
        </p:txBody>
      </p:sp>
    </p:spTree>
    <p:extLst>
      <p:ext uri="{BB962C8B-B14F-4D97-AF65-F5344CB8AC3E}">
        <p14:creationId xmlns:p14="http://schemas.microsoft.com/office/powerpoint/2010/main" val="3953608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1528175" y="4626000"/>
            <a:ext cx="5310000" cy="432000"/>
          </a:xfrm>
          <a:prstGeom prst="rect">
            <a:avLst/>
          </a:prstGeom>
        </p:spPr>
        <p:txBody>
          <a:bodyPr vert="horz" lIns="0" tIns="54000" rIns="0" bIns="54000" rtlCol="0" anchor="ctr"/>
          <a:lstStyle>
            <a:lvl1pPr algn="l">
              <a:defRPr sz="900">
                <a:solidFill>
                  <a:schemeClr val="tx1"/>
                </a:solidFill>
              </a:defRPr>
            </a:lvl1pPr>
          </a:lstStyle>
          <a:p>
            <a:endParaRPr lang="en-GB"/>
          </a:p>
        </p:txBody>
      </p:sp>
      <p:sp>
        <p:nvSpPr>
          <p:cNvPr id="6" name="Slide Number Placeholder 5"/>
          <p:cNvSpPr>
            <a:spLocks noGrp="1"/>
          </p:cNvSpPr>
          <p:nvPr>
            <p:ph type="sldNum" sz="quarter" idx="4"/>
          </p:nvPr>
        </p:nvSpPr>
        <p:spPr>
          <a:xfrm>
            <a:off x="399600" y="4770000"/>
            <a:ext cx="396000" cy="288000"/>
          </a:xfrm>
          <a:prstGeom prst="rect">
            <a:avLst/>
          </a:prstGeom>
        </p:spPr>
        <p:txBody>
          <a:bodyPr vert="horz" lIns="0" tIns="54000" rIns="0" bIns="54000" rtlCol="0" anchor="ctr"/>
          <a:lstStyle>
            <a:lvl1pPr algn="l">
              <a:defRPr sz="900">
                <a:solidFill>
                  <a:schemeClr val="tx1">
                    <a:tint val="75000"/>
                  </a:schemeClr>
                </a:solidFill>
              </a:defRPr>
            </a:lvl1pPr>
          </a:lstStyle>
          <a:p>
            <a:fld id="{C275CB38-F9AA-4B6F-B580-D2968ABF0CAF}" type="slidenum">
              <a:rPr lang="en-GB" smtClean="0"/>
              <a:pPr/>
              <a:t>‹#›</a:t>
            </a:fld>
            <a:endParaRPr lang="en-GB"/>
          </a:p>
        </p:txBody>
      </p:sp>
      <p:grpSp>
        <p:nvGrpSpPr>
          <p:cNvPr id="7" name="Group 6"/>
          <p:cNvGrpSpPr/>
          <p:nvPr userDrawn="1"/>
        </p:nvGrpSpPr>
        <p:grpSpPr>
          <a:xfrm>
            <a:off x="7438731" y="74277"/>
            <a:ext cx="1620000" cy="1620000"/>
            <a:chOff x="7470307" y="423179"/>
            <a:chExt cx="1620000" cy="1620000"/>
          </a:xfrm>
        </p:grpSpPr>
        <p:sp>
          <p:nvSpPr>
            <p:cNvPr id="8" name="Rectangle 7"/>
            <p:cNvSpPr>
              <a:spLocks noChangeAspect="1"/>
            </p:cNvSpPr>
            <p:nvPr userDrawn="1"/>
          </p:nvSpPr>
          <p:spPr>
            <a:xfrm>
              <a:off x="8099257" y="442229"/>
              <a:ext cx="972000" cy="9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a:spLocks noChangeAspect="1"/>
            </p:cNvSpPr>
            <p:nvPr userDrawn="1"/>
          </p:nvSpPr>
          <p:spPr>
            <a:xfrm>
              <a:off x="7470307" y="423179"/>
              <a:ext cx="1620000" cy="1620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0" name="Picture 9"/>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7479056" y="4572027"/>
            <a:ext cx="1620000" cy="548648"/>
          </a:xfrm>
          <a:prstGeom prst="rect">
            <a:avLst/>
          </a:prstGeom>
        </p:spPr>
      </p:pic>
      <p:sp>
        <p:nvSpPr>
          <p:cNvPr id="2" name="Title Placeholder 1"/>
          <p:cNvSpPr>
            <a:spLocks noGrp="1"/>
          </p:cNvSpPr>
          <p:nvPr>
            <p:ph type="title"/>
          </p:nvPr>
        </p:nvSpPr>
        <p:spPr>
          <a:xfrm>
            <a:off x="399314" y="90000"/>
            <a:ext cx="8640000" cy="900000"/>
          </a:xfrm>
          <a:prstGeom prst="rect">
            <a:avLst/>
          </a:prstGeom>
        </p:spPr>
        <p:txBody>
          <a:bodyPr vert="horz" lIns="0" tIns="54000" rIns="0" bIns="54000" rtlCol="0" anchor="ctr">
            <a:noAutofit/>
          </a:bodyPr>
          <a:lstStyle/>
          <a:p>
            <a:r>
              <a:rPr lang="en-US"/>
              <a:t>Click to edit Master title style</a:t>
            </a:r>
          </a:p>
        </p:txBody>
      </p:sp>
      <p:sp>
        <p:nvSpPr>
          <p:cNvPr id="3" name="Text Placeholder 2"/>
          <p:cNvSpPr>
            <a:spLocks noGrp="1"/>
          </p:cNvSpPr>
          <p:nvPr>
            <p:ph type="body" idx="1"/>
          </p:nvPr>
        </p:nvSpPr>
        <p:spPr>
          <a:xfrm>
            <a:off x="399314" y="1106172"/>
            <a:ext cx="8640000" cy="3296139"/>
          </a:xfrm>
          <a:prstGeom prst="rect">
            <a:avLst/>
          </a:prstGeom>
        </p:spPr>
        <p:txBody>
          <a:bodyPr vert="horz" lIns="0" tIns="54000" rIns="0" bIns="5400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4271426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8" r:id="rId6"/>
    <p:sldLayoutId id="2147483690" r:id="rId7"/>
    <p:sldLayoutId id="2147483691" r:id="rId8"/>
    <p:sldLayoutId id="2147483696" r:id="rId9"/>
    <p:sldLayoutId id="2147483682" r:id="rId10"/>
    <p:sldLayoutId id="2147483681" r:id="rId11"/>
    <p:sldLayoutId id="2147483684" r:id="rId12"/>
    <p:sldLayoutId id="2147483683" r:id="rId13"/>
    <p:sldLayoutId id="2147483692" r:id="rId14"/>
    <p:sldLayoutId id="2147483699" r:id="rId15"/>
    <p:sldLayoutId id="2147483693" r:id="rId16"/>
    <p:sldLayoutId id="2147483697" r:id="rId17"/>
    <p:sldLayoutId id="2147483694" r:id="rId18"/>
    <p:sldLayoutId id="2147483695" r:id="rId19"/>
  </p:sldLayoutIdLst>
  <p:hf hdr="0" dt="0"/>
  <p:txStyles>
    <p:titleStyle>
      <a:lvl1pPr algn="l" defTabSz="6858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180000" indent="-180000" algn="l" defTabSz="685800" rtl="0" eaLnBrk="1" latinLnBrk="0" hangingPunct="1">
        <a:lnSpc>
          <a:spcPct val="100000"/>
        </a:lnSpc>
        <a:spcBef>
          <a:spcPts val="0"/>
        </a:spcBef>
        <a:spcAft>
          <a:spcPts val="600"/>
        </a:spcAft>
        <a:buFont typeface="Arial" panose="020B0604020202020204" pitchFamily="34" charset="0"/>
        <a:buChar char="•"/>
        <a:defRPr sz="2200" kern="1200">
          <a:solidFill>
            <a:schemeClr val="tx1"/>
          </a:solidFill>
          <a:latin typeface="+mn-lt"/>
          <a:ea typeface="+mn-ea"/>
          <a:cs typeface="+mn-cs"/>
        </a:defRPr>
      </a:lvl1pPr>
      <a:lvl2pPr marL="450000" indent="-180000" algn="l" defTabSz="685800" rtl="0" eaLnBrk="1" latinLnBrk="0" hangingPunct="1">
        <a:lnSpc>
          <a:spcPct val="100000"/>
        </a:lnSpc>
        <a:spcBef>
          <a:spcPts val="0"/>
        </a:spcBef>
        <a:spcAft>
          <a:spcPts val="600"/>
        </a:spcAft>
        <a:buFont typeface="Arial" panose="020B0604020202020204" pitchFamily="34" charset="0"/>
        <a:buChar char="•"/>
        <a:defRPr sz="2000" kern="1200">
          <a:solidFill>
            <a:schemeClr val="tx1"/>
          </a:solidFill>
          <a:latin typeface="+mn-lt"/>
          <a:ea typeface="+mn-ea"/>
          <a:cs typeface="+mn-cs"/>
        </a:defRPr>
      </a:lvl2pPr>
      <a:lvl3pPr marL="810000" indent="-180000" algn="l" defTabSz="685800"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3pPr>
      <a:lvl4pPr marL="1170000" indent="-180000" algn="l" defTabSz="685800" rtl="0" eaLnBrk="1" latinLnBrk="0" hangingPunct="1">
        <a:lnSpc>
          <a:spcPct val="100000"/>
        </a:lnSpc>
        <a:spcBef>
          <a:spcPts val="0"/>
        </a:spcBef>
        <a:spcAft>
          <a:spcPts val="600"/>
        </a:spcAft>
        <a:buFont typeface="Arial" panose="020B0604020202020204" pitchFamily="34" charset="0"/>
        <a:buChar char="•"/>
        <a:defRPr sz="1500" kern="1200">
          <a:solidFill>
            <a:schemeClr val="tx1"/>
          </a:solidFill>
          <a:latin typeface="+mn-lt"/>
          <a:ea typeface="+mn-ea"/>
          <a:cs typeface="+mn-cs"/>
        </a:defRPr>
      </a:lvl4pPr>
      <a:lvl5pPr marL="1530000" indent="-180000" algn="l" defTabSz="6858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5" userDrawn="1">
          <p15:clr>
            <a:srgbClr val="F26B43"/>
          </p15:clr>
        </p15:guide>
        <p15:guide id="2" pos="2880" userDrawn="1">
          <p15:clr>
            <a:srgbClr val="F26B43"/>
          </p15:clr>
        </p15:guide>
        <p15:guide id="3" orient="horz" pos="1620" userDrawn="1">
          <p15:clr>
            <a:srgbClr val="F26B43"/>
          </p15:clr>
        </p15:guide>
        <p15:guide id="4" orient="horz" pos="3185" userDrawn="1">
          <p15:clr>
            <a:srgbClr val="F26B43"/>
          </p15:clr>
        </p15:guide>
        <p15:guide id="5" pos="5692" userDrawn="1">
          <p15:clr>
            <a:srgbClr val="F26B43"/>
          </p15:clr>
        </p15:guide>
        <p15:guide id="7" pos="24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19.png"/><Relationship Id="rId7" Type="http://schemas.openxmlformats.org/officeDocument/2006/relationships/image" Target="../media/image26.png"/><Relationship Id="rId2" Type="http://schemas.openxmlformats.org/officeDocument/2006/relationships/image" Target="../media/image17.png"/><Relationship Id="rId1" Type="http://schemas.openxmlformats.org/officeDocument/2006/relationships/slideLayout" Target="../slideLayouts/slideLayout4.xml"/><Relationship Id="rId6" Type="http://schemas.openxmlformats.org/officeDocument/2006/relationships/image" Target="../media/image22.svg"/><Relationship Id="rId11" Type="http://schemas.openxmlformats.org/officeDocument/2006/relationships/image" Target="../media/image18.png"/><Relationship Id="rId5" Type="http://schemas.openxmlformats.org/officeDocument/2006/relationships/image" Target="../media/image21.png"/><Relationship Id="rId10" Type="http://schemas.openxmlformats.org/officeDocument/2006/relationships/image" Target="../media/image24.svg"/><Relationship Id="rId4" Type="http://schemas.openxmlformats.org/officeDocument/2006/relationships/image" Target="../media/image20.svg"/><Relationship Id="rId9" Type="http://schemas.openxmlformats.org/officeDocument/2006/relationships/image" Target="../media/image23.png"/></Relationships>
</file>

<file path=ppt/slides/_rels/slide14.xml.rels><?xml version="1.0" encoding="UTF-8" standalone="yes"?>
<Relationships xmlns="http://schemas.openxmlformats.org/package/2006/relationships"><Relationship Id="rId8" Type="http://schemas.openxmlformats.org/officeDocument/2006/relationships/image" Target="../media/image33.jpeg"/><Relationship Id="rId3" Type="http://schemas.openxmlformats.org/officeDocument/2006/relationships/image" Target="../media/image28.jpeg"/><Relationship Id="rId7" Type="http://schemas.openxmlformats.org/officeDocument/2006/relationships/image" Target="../media/image32.jpe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31.jpeg"/><Relationship Id="rId5" Type="http://schemas.openxmlformats.org/officeDocument/2006/relationships/image" Target="../media/image30.jpeg"/><Relationship Id="rId4" Type="http://schemas.openxmlformats.org/officeDocument/2006/relationships/image" Target="../media/image29.jpg"/><Relationship Id="rId9" Type="http://schemas.openxmlformats.org/officeDocument/2006/relationships/image" Target="../media/image34.jpg"/></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4.svg"/><Relationship Id="rId3" Type="http://schemas.openxmlformats.org/officeDocument/2006/relationships/image" Target="../media/image14.svg"/><Relationship Id="rId7" Type="http://schemas.openxmlformats.org/officeDocument/2006/relationships/image" Target="../media/image18.png"/><Relationship Id="rId12" Type="http://schemas.openxmlformats.org/officeDocument/2006/relationships/image" Target="../media/image23.png"/><Relationship Id="rId2" Type="http://schemas.openxmlformats.org/officeDocument/2006/relationships/image" Target="../media/image13.png"/><Relationship Id="rId1" Type="http://schemas.openxmlformats.org/officeDocument/2006/relationships/slideLayout" Target="../slideLayouts/slideLayout4.xml"/><Relationship Id="rId6" Type="http://schemas.openxmlformats.org/officeDocument/2006/relationships/image" Target="../media/image17.png"/><Relationship Id="rId11" Type="http://schemas.openxmlformats.org/officeDocument/2006/relationships/image" Target="../media/image22.svg"/><Relationship Id="rId5" Type="http://schemas.openxmlformats.org/officeDocument/2006/relationships/image" Target="../media/image16.sv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svg"/></Relationships>
</file>

<file path=ppt/slides/_rels/slide9.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D9850-0CDB-450A-88C3-5EA7A7063332}"/>
              </a:ext>
            </a:extLst>
          </p:cNvPr>
          <p:cNvSpPr>
            <a:spLocks noGrp="1"/>
          </p:cNvSpPr>
          <p:nvPr>
            <p:ph type="ctrTitle"/>
          </p:nvPr>
        </p:nvSpPr>
        <p:spPr>
          <a:xfrm>
            <a:off x="980312" y="265440"/>
            <a:ext cx="6557526" cy="884652"/>
          </a:xfrm>
        </p:spPr>
        <p:txBody>
          <a:bodyPr/>
          <a:lstStyle/>
          <a:p>
            <a:r>
              <a:rPr lang="en-IN" sz="2800" dirty="0">
                <a:latin typeface="Times New Roman" panose="02020603050405020304" pitchFamily="18" charset="0"/>
                <a:cs typeface="Times New Roman" panose="02020603050405020304" pitchFamily="18" charset="0"/>
              </a:rPr>
              <a:t>Carbon Border Adjustment Mechanism- </a:t>
            </a:r>
            <a:br>
              <a:rPr lang="en-IN" sz="2800" dirty="0">
                <a:latin typeface="Times New Roman" panose="02020603050405020304" pitchFamily="18" charset="0"/>
                <a:cs typeface="Times New Roman" panose="02020603050405020304" pitchFamily="18" charset="0"/>
              </a:rPr>
            </a:br>
            <a:r>
              <a:rPr lang="en-IN" sz="2800" b="0" dirty="0">
                <a:latin typeface="Times New Roman" panose="02020603050405020304" pitchFamily="18" charset="0"/>
                <a:cs typeface="Times New Roman" panose="02020603050405020304" pitchFamily="18" charset="0"/>
              </a:rPr>
              <a:t>How are countries preparing for the transition </a:t>
            </a:r>
          </a:p>
        </p:txBody>
      </p:sp>
      <p:sp>
        <p:nvSpPr>
          <p:cNvPr id="5" name="Slide Number Placeholder 4">
            <a:extLst>
              <a:ext uri="{FF2B5EF4-FFF2-40B4-BE49-F238E27FC236}">
                <a16:creationId xmlns:a16="http://schemas.microsoft.com/office/drawing/2014/main" id="{19EBAB6E-3CB5-4D1C-94DF-4DAE7FD45B9F}"/>
              </a:ext>
            </a:extLst>
          </p:cNvPr>
          <p:cNvSpPr>
            <a:spLocks noGrp="1"/>
          </p:cNvSpPr>
          <p:nvPr>
            <p:ph type="sldNum" sz="quarter" idx="12"/>
          </p:nvPr>
        </p:nvSpPr>
        <p:spPr/>
        <p:txBody>
          <a:bodyPr/>
          <a:lstStyle/>
          <a:p>
            <a:fld id="{C275CB38-F9AA-4B6F-B580-D2968ABF0CAF}" type="slidenum">
              <a:rPr lang="en-GB" smtClean="0"/>
              <a:pPr/>
              <a:t>1</a:t>
            </a:fld>
            <a:endParaRPr lang="en-GB" dirty="0"/>
          </a:p>
        </p:txBody>
      </p:sp>
      <p:sp>
        <p:nvSpPr>
          <p:cNvPr id="7" name="Oval 6">
            <a:extLst>
              <a:ext uri="{FF2B5EF4-FFF2-40B4-BE49-F238E27FC236}">
                <a16:creationId xmlns:a16="http://schemas.microsoft.com/office/drawing/2014/main" id="{E8ADEF24-5EAD-4101-8F4F-B5A55FE78013}"/>
              </a:ext>
            </a:extLst>
          </p:cNvPr>
          <p:cNvSpPr/>
          <p:nvPr/>
        </p:nvSpPr>
        <p:spPr>
          <a:xfrm>
            <a:off x="-530198" y="1727947"/>
            <a:ext cx="4717996" cy="4110960"/>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Oval 7">
            <a:extLst>
              <a:ext uri="{FF2B5EF4-FFF2-40B4-BE49-F238E27FC236}">
                <a16:creationId xmlns:a16="http://schemas.microsoft.com/office/drawing/2014/main" id="{D757D734-9F60-4C62-9A95-4BEB289EB42F}"/>
              </a:ext>
            </a:extLst>
          </p:cNvPr>
          <p:cNvSpPr/>
          <p:nvPr/>
        </p:nvSpPr>
        <p:spPr>
          <a:xfrm>
            <a:off x="2846662" y="2328263"/>
            <a:ext cx="3196558" cy="3078898"/>
          </a:xfrm>
          <a:prstGeom prst="ellipse">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3859453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FBF3B-98D9-458C-8EA4-7C584099BDD9}"/>
              </a:ext>
            </a:extLst>
          </p:cNvPr>
          <p:cNvSpPr>
            <a:spLocks noGrp="1"/>
          </p:cNvSpPr>
          <p:nvPr>
            <p:ph type="title"/>
          </p:nvPr>
        </p:nvSpPr>
        <p:spPr>
          <a:xfrm>
            <a:off x="1605963" y="0"/>
            <a:ext cx="5932074" cy="665031"/>
          </a:xfrm>
        </p:spPr>
        <p:txBody>
          <a:bodyPr/>
          <a:lstStyle/>
          <a:p>
            <a:r>
              <a:rPr lang="en-IN" sz="2400" dirty="0">
                <a:latin typeface="Times New Roman" panose="02020603050405020304" pitchFamily="18" charset="0"/>
                <a:cs typeface="Times New Roman" panose="02020603050405020304" pitchFamily="18" charset="0"/>
              </a:rPr>
              <a:t>Measures by Governments- Examples</a:t>
            </a:r>
          </a:p>
        </p:txBody>
      </p:sp>
      <p:sp>
        <p:nvSpPr>
          <p:cNvPr id="5" name="Slide Number Placeholder 4">
            <a:extLst>
              <a:ext uri="{FF2B5EF4-FFF2-40B4-BE49-F238E27FC236}">
                <a16:creationId xmlns:a16="http://schemas.microsoft.com/office/drawing/2014/main" id="{8AB08348-52BA-4832-ACAD-D54F8FDB8FB7}"/>
              </a:ext>
            </a:extLst>
          </p:cNvPr>
          <p:cNvSpPr>
            <a:spLocks noGrp="1"/>
          </p:cNvSpPr>
          <p:nvPr>
            <p:ph type="sldNum" sz="quarter" idx="12"/>
          </p:nvPr>
        </p:nvSpPr>
        <p:spPr/>
        <p:txBody>
          <a:bodyPr/>
          <a:lstStyle/>
          <a:p>
            <a:fld id="{C275CB38-F9AA-4B6F-B580-D2968ABF0CAF}" type="slidenum">
              <a:rPr lang="en-GB" smtClean="0"/>
              <a:t>10</a:t>
            </a:fld>
            <a:endParaRPr lang="en-GB"/>
          </a:p>
        </p:txBody>
      </p:sp>
      <p:sp>
        <p:nvSpPr>
          <p:cNvPr id="7" name="TextBox 6">
            <a:extLst>
              <a:ext uri="{FF2B5EF4-FFF2-40B4-BE49-F238E27FC236}">
                <a16:creationId xmlns:a16="http://schemas.microsoft.com/office/drawing/2014/main" id="{6CC28EB0-744E-448F-BA75-7B9B9AE34939}"/>
              </a:ext>
            </a:extLst>
          </p:cNvPr>
          <p:cNvSpPr txBox="1"/>
          <p:nvPr/>
        </p:nvSpPr>
        <p:spPr>
          <a:xfrm>
            <a:off x="176733" y="723023"/>
            <a:ext cx="8967267" cy="4809009"/>
          </a:xfrm>
          <a:prstGeom prst="rect">
            <a:avLst/>
          </a:prstGeom>
          <a:noFill/>
        </p:spPr>
        <p:txBody>
          <a:bodyPr wrap="square" rtlCol="0">
            <a:spAutoFit/>
          </a:bodyPr>
          <a:lstStyle/>
          <a:p>
            <a:pPr>
              <a:lnSpc>
                <a:spcPct val="150000"/>
              </a:lnSpc>
            </a:pPr>
            <a:r>
              <a:rPr lang="en-IN" sz="1400" b="1" u="sng" dirty="0">
                <a:latin typeface="Times New Roman" panose="02020603050405020304" pitchFamily="18" charset="0"/>
                <a:cs typeface="Times New Roman" panose="02020603050405020304" pitchFamily="18" charset="0"/>
              </a:rPr>
              <a:t>India</a:t>
            </a:r>
          </a:p>
          <a:p>
            <a:pPr marL="285750" indent="-285750" algn="just">
              <a:lnSpc>
                <a:spcPct val="150000"/>
              </a:lnSpc>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Establish its own Carbon Credit Trading System- CCTS</a:t>
            </a:r>
          </a:p>
          <a:p>
            <a:pPr marL="285750" indent="-285750" algn="just">
              <a:lnSpc>
                <a:spcPct val="150000"/>
              </a:lnSpc>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Seeking exemptions For MSMEs through FTAs</a:t>
            </a:r>
          </a:p>
          <a:p>
            <a:pPr marL="285750" indent="-285750" algn="just">
              <a:lnSpc>
                <a:spcPct val="150000"/>
              </a:lnSpc>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Recognition of its carbon verifiers</a:t>
            </a:r>
          </a:p>
          <a:p>
            <a:pPr marL="285750" indent="-285750" algn="just">
              <a:lnSpc>
                <a:spcPct val="150000"/>
              </a:lnSpc>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Push for Green Steel with pilots running - the steel ministry is preparing a blueprint for green steel production</a:t>
            </a:r>
          </a:p>
          <a:p>
            <a:pPr marL="285750" indent="-285750" algn="just">
              <a:lnSpc>
                <a:spcPct val="150000"/>
              </a:lnSpc>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Initiatives to scale up Net- Zero Technologies like Carbon Capture and Storage (CCS) plants are underway</a:t>
            </a:r>
          </a:p>
          <a:p>
            <a:pPr marL="285750" indent="-285750" algn="just">
              <a:lnSpc>
                <a:spcPct val="150000"/>
              </a:lnSpc>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Selective Export Tax under consideration as per news reports </a:t>
            </a:r>
          </a:p>
          <a:p>
            <a:pPr algn="just">
              <a:lnSpc>
                <a:spcPct val="150000"/>
              </a:lnSpc>
            </a:pPr>
            <a:r>
              <a:rPr lang="en-IN" sz="1400" b="1" u="sng" dirty="0" err="1">
                <a:latin typeface="Times New Roman" panose="02020603050405020304" pitchFamily="18" charset="0"/>
                <a:cs typeface="Times New Roman" panose="02020603050405020304" pitchFamily="18" charset="0"/>
              </a:rPr>
              <a:t>Turkiye</a:t>
            </a:r>
            <a:endParaRPr lang="en-IN" sz="1400" b="1" u="sng"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Decided to commit to the Paris goals under the influence of the EU CBAM</a:t>
            </a:r>
          </a:p>
          <a:p>
            <a:pPr marL="285750" indent="-285750" algn="just">
              <a:lnSpc>
                <a:spcPct val="150000"/>
              </a:lnSpc>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Announced its “Green Deal Action Plan” and “Hydrogen Technologies Strategy and Roadmap” </a:t>
            </a:r>
          </a:p>
          <a:p>
            <a:pPr marL="285750" indent="-285750" algn="just">
              <a:lnSpc>
                <a:spcPct val="150000"/>
              </a:lnSpc>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The EBRD is working with Turkey in multiple ways to strengthen Turkish interest in carbon pricing</a:t>
            </a:r>
          </a:p>
          <a:p>
            <a:pPr marL="285750" indent="-285750" algn="just">
              <a:lnSpc>
                <a:spcPct val="150000"/>
              </a:lnSpc>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Developing sector-specific decarbonization road maps for crucial industries, including steel, aluminium, cement and fertilizer.</a:t>
            </a:r>
          </a:p>
          <a:p>
            <a:pPr marL="285750" indent="-285750" algn="just">
              <a:lnSpc>
                <a:spcPct val="150000"/>
              </a:lnSpc>
              <a:buFont typeface="Arial" panose="020B0604020202020204" pitchFamily="34" charset="0"/>
              <a:buChar char="•"/>
            </a:pPr>
            <a:endParaRPr lang="en-IN" sz="1400" dirty="0">
              <a:latin typeface="Times New Roman" panose="02020603050405020304" pitchFamily="18" charset="0"/>
              <a:cs typeface="Times New Roman" panose="02020603050405020304" pitchFamily="18" charset="0"/>
            </a:endParaRPr>
          </a:p>
          <a:p>
            <a:endParaRPr lang="en-IN"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4718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FBF3B-98D9-458C-8EA4-7C584099BDD9}"/>
              </a:ext>
            </a:extLst>
          </p:cNvPr>
          <p:cNvSpPr>
            <a:spLocks noGrp="1"/>
          </p:cNvSpPr>
          <p:nvPr>
            <p:ph type="title"/>
          </p:nvPr>
        </p:nvSpPr>
        <p:spPr>
          <a:xfrm>
            <a:off x="1605963" y="0"/>
            <a:ext cx="5932074" cy="665031"/>
          </a:xfrm>
        </p:spPr>
        <p:txBody>
          <a:bodyPr/>
          <a:lstStyle/>
          <a:p>
            <a:r>
              <a:rPr lang="en-IN" sz="2400" dirty="0">
                <a:latin typeface="Times New Roman" panose="02020603050405020304" pitchFamily="18" charset="0"/>
                <a:cs typeface="Times New Roman" panose="02020603050405020304" pitchFamily="18" charset="0"/>
              </a:rPr>
              <a:t>Measures by Governments- Examples</a:t>
            </a:r>
          </a:p>
        </p:txBody>
      </p:sp>
      <p:sp>
        <p:nvSpPr>
          <p:cNvPr id="5" name="Slide Number Placeholder 4">
            <a:extLst>
              <a:ext uri="{FF2B5EF4-FFF2-40B4-BE49-F238E27FC236}">
                <a16:creationId xmlns:a16="http://schemas.microsoft.com/office/drawing/2014/main" id="{8AB08348-52BA-4832-ACAD-D54F8FDB8FB7}"/>
              </a:ext>
            </a:extLst>
          </p:cNvPr>
          <p:cNvSpPr>
            <a:spLocks noGrp="1"/>
          </p:cNvSpPr>
          <p:nvPr>
            <p:ph type="sldNum" sz="quarter" idx="12"/>
          </p:nvPr>
        </p:nvSpPr>
        <p:spPr/>
        <p:txBody>
          <a:bodyPr/>
          <a:lstStyle/>
          <a:p>
            <a:fld id="{C275CB38-F9AA-4B6F-B580-D2968ABF0CAF}" type="slidenum">
              <a:rPr lang="en-GB" smtClean="0"/>
              <a:t>11</a:t>
            </a:fld>
            <a:endParaRPr lang="en-GB"/>
          </a:p>
        </p:txBody>
      </p:sp>
      <p:sp>
        <p:nvSpPr>
          <p:cNvPr id="7" name="TextBox 6">
            <a:extLst>
              <a:ext uri="{FF2B5EF4-FFF2-40B4-BE49-F238E27FC236}">
                <a16:creationId xmlns:a16="http://schemas.microsoft.com/office/drawing/2014/main" id="{6CC28EB0-744E-448F-BA75-7B9B9AE34939}"/>
              </a:ext>
            </a:extLst>
          </p:cNvPr>
          <p:cNvSpPr txBox="1"/>
          <p:nvPr/>
        </p:nvSpPr>
        <p:spPr>
          <a:xfrm>
            <a:off x="0" y="530922"/>
            <a:ext cx="8967267" cy="5155257"/>
          </a:xfrm>
          <a:prstGeom prst="rect">
            <a:avLst/>
          </a:prstGeom>
          <a:noFill/>
        </p:spPr>
        <p:txBody>
          <a:bodyPr wrap="square" rtlCol="0">
            <a:spAutoFit/>
          </a:bodyPr>
          <a:lstStyle/>
          <a:p>
            <a:pPr algn="just">
              <a:lnSpc>
                <a:spcPct val="150000"/>
              </a:lnSpc>
            </a:pPr>
            <a:r>
              <a:rPr lang="en-IN" sz="1400" b="1" u="sng" dirty="0">
                <a:latin typeface="Times New Roman" panose="02020603050405020304" pitchFamily="18" charset="0"/>
                <a:cs typeface="Times New Roman" panose="02020603050405020304" pitchFamily="18" charset="0"/>
              </a:rPr>
              <a:t>Indonesia</a:t>
            </a:r>
          </a:p>
          <a:p>
            <a:pPr marL="285750" indent="-285750" algn="just">
              <a:lnSpc>
                <a:spcPct val="150000"/>
              </a:lnSpc>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The government launched the Indonesia Carbon Exchange (</a:t>
            </a:r>
            <a:r>
              <a:rPr lang="en-IN" sz="1400" dirty="0" err="1">
                <a:latin typeface="Times New Roman" panose="02020603050405020304" pitchFamily="18" charset="0"/>
                <a:cs typeface="Times New Roman" panose="02020603050405020304" pitchFamily="18" charset="0"/>
              </a:rPr>
              <a:t>IDXCarbon</a:t>
            </a:r>
            <a:r>
              <a:rPr lang="en-IN" sz="1400" dirty="0">
                <a:latin typeface="Times New Roman" panose="02020603050405020304" pitchFamily="18" charset="0"/>
                <a:cs typeface="Times New Roman" panose="02020603050405020304" pitchFamily="18" charset="0"/>
              </a:rPr>
              <a:t>) </a:t>
            </a:r>
          </a:p>
          <a:p>
            <a:pPr algn="just">
              <a:lnSpc>
                <a:spcPct val="150000"/>
              </a:lnSpc>
            </a:pPr>
            <a:r>
              <a:rPr lang="en-IN" sz="1400" b="1" u="sng" dirty="0">
                <a:latin typeface="Times New Roman" panose="02020603050405020304" pitchFamily="18" charset="0"/>
                <a:cs typeface="Times New Roman" panose="02020603050405020304" pitchFamily="18" charset="0"/>
              </a:rPr>
              <a:t>Egypt</a:t>
            </a:r>
          </a:p>
          <a:p>
            <a:pPr marL="285750" indent="-285750" algn="just">
              <a:lnSpc>
                <a:spcPct val="150000"/>
              </a:lnSpc>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Unveiled “National Climate Change Strategy 2050. The Egyptian Government plans to execute this strategy through issuance of green bonds, and procurement of funds via the World Bank, the European Bank for Reconstruction and Development (EBRD), and other financial institutions</a:t>
            </a:r>
          </a:p>
          <a:p>
            <a:pPr>
              <a:lnSpc>
                <a:spcPct val="150000"/>
              </a:lnSpc>
            </a:pPr>
            <a:r>
              <a:rPr lang="en-IN" sz="1400" b="1" u="sng" dirty="0">
                <a:latin typeface="Times New Roman" panose="02020603050405020304" pitchFamily="18" charset="0"/>
                <a:cs typeface="Times New Roman" panose="02020603050405020304" pitchFamily="18" charset="0"/>
              </a:rPr>
              <a:t>Japan</a:t>
            </a:r>
          </a:p>
          <a:p>
            <a:pPr marL="285750" indent="-285750">
              <a:lnSpc>
                <a:spcPct val="150000"/>
              </a:lnSpc>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Launched a voluntary national market for carbon offsets</a:t>
            </a:r>
          </a:p>
          <a:p>
            <a:pPr algn="just">
              <a:lnSpc>
                <a:spcPct val="150000"/>
              </a:lnSpc>
            </a:pPr>
            <a:r>
              <a:rPr lang="en-IN" sz="1400" b="1" u="sng" dirty="0">
                <a:latin typeface="Times New Roman" panose="02020603050405020304" pitchFamily="18" charset="0"/>
                <a:cs typeface="Times New Roman" panose="02020603050405020304" pitchFamily="18" charset="0"/>
              </a:rPr>
              <a:t>China</a:t>
            </a:r>
          </a:p>
          <a:p>
            <a:pPr marL="285750" indent="-285750" algn="just">
              <a:lnSpc>
                <a:spcPct val="150000"/>
              </a:lnSpc>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Expanding its already existing ETS which currently covers only power sector to cover sectors eligible under the EU’s CBAM</a:t>
            </a:r>
          </a:p>
          <a:p>
            <a:pPr marL="285750" indent="-285750" algn="just">
              <a:lnSpc>
                <a:spcPct val="150000"/>
              </a:lnSpc>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Establishing national accounting and verification systems and standards for emissions-intensive industrial companies </a:t>
            </a:r>
          </a:p>
          <a:p>
            <a:pPr>
              <a:lnSpc>
                <a:spcPct val="150000"/>
              </a:lnSpc>
            </a:pPr>
            <a:r>
              <a:rPr lang="en-IN" sz="1400" b="1" u="sng" dirty="0">
                <a:latin typeface="Times New Roman" panose="02020603050405020304" pitchFamily="18" charset="0"/>
                <a:cs typeface="Times New Roman" panose="02020603050405020304" pitchFamily="18" charset="0"/>
              </a:rPr>
              <a:t>Vietnam and Ukraine</a:t>
            </a:r>
          </a:p>
          <a:p>
            <a:pPr marL="285750" indent="-285750">
              <a:lnSpc>
                <a:spcPct val="150000"/>
              </a:lnSpc>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Plan to establish their own ETS</a:t>
            </a:r>
          </a:p>
          <a:p>
            <a:pPr algn="just">
              <a:lnSpc>
                <a:spcPct val="150000"/>
              </a:lnSpc>
            </a:pPr>
            <a:endParaRPr lang="en-IN" sz="1400" dirty="0">
              <a:latin typeface="Times New Roman" panose="02020603050405020304" pitchFamily="18" charset="0"/>
              <a:cs typeface="Times New Roman" panose="02020603050405020304" pitchFamily="18" charset="0"/>
            </a:endParaRPr>
          </a:p>
          <a:p>
            <a:endParaRPr lang="en-IN"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0654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8786BC1-7F3D-48F4-803A-D86F3B4A3753}"/>
              </a:ext>
            </a:extLst>
          </p:cNvPr>
          <p:cNvSpPr>
            <a:spLocks noGrp="1"/>
          </p:cNvSpPr>
          <p:nvPr>
            <p:ph type="sldNum" sz="quarter" idx="12"/>
          </p:nvPr>
        </p:nvSpPr>
        <p:spPr/>
        <p:txBody>
          <a:bodyPr/>
          <a:lstStyle/>
          <a:p>
            <a:fld id="{C275CB38-F9AA-4B6F-B580-D2968ABF0CAF}" type="slidenum">
              <a:rPr lang="en-GB" smtClean="0"/>
              <a:t>12</a:t>
            </a:fld>
            <a:endParaRPr lang="en-GB"/>
          </a:p>
        </p:txBody>
      </p:sp>
      <p:sp>
        <p:nvSpPr>
          <p:cNvPr id="7" name="Title 1">
            <a:extLst>
              <a:ext uri="{FF2B5EF4-FFF2-40B4-BE49-F238E27FC236}">
                <a16:creationId xmlns:a16="http://schemas.microsoft.com/office/drawing/2014/main" id="{C37003E5-D23E-4353-A372-523B96FA3FBA}"/>
              </a:ext>
            </a:extLst>
          </p:cNvPr>
          <p:cNvSpPr txBox="1">
            <a:spLocks/>
          </p:cNvSpPr>
          <p:nvPr/>
        </p:nvSpPr>
        <p:spPr>
          <a:xfrm>
            <a:off x="0" y="976"/>
            <a:ext cx="9039314" cy="885872"/>
          </a:xfrm>
          <a:prstGeom prst="rect">
            <a:avLst/>
          </a:prstGeom>
        </p:spPr>
        <p:txBody>
          <a:bodyPr vert="horz" lIns="0" tIns="54000" rIns="0" bIns="54000" rtlCol="0" anchor="ctr">
            <a:noAutofit/>
          </a:bodyPr>
          <a:lstStyle>
            <a:lvl1pPr algn="l" defTabSz="685800" rtl="0" eaLnBrk="1" latinLnBrk="0" hangingPunct="1">
              <a:lnSpc>
                <a:spcPct val="90000"/>
              </a:lnSpc>
              <a:spcBef>
                <a:spcPct val="0"/>
              </a:spcBef>
              <a:buNone/>
              <a:defRPr sz="3000" b="1" kern="1200">
                <a:solidFill>
                  <a:schemeClr val="tx2"/>
                </a:solidFill>
                <a:latin typeface="+mj-lt"/>
                <a:ea typeface="+mj-ea"/>
                <a:cs typeface="+mj-cs"/>
              </a:defRPr>
            </a:lvl1pPr>
          </a:lstStyle>
          <a:p>
            <a:endParaRPr lang="en-IN"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1884CA1C-1296-4565-9179-0D77B3CEB6F5}"/>
              </a:ext>
            </a:extLst>
          </p:cNvPr>
          <p:cNvSpPr txBox="1"/>
          <p:nvPr/>
        </p:nvSpPr>
        <p:spPr>
          <a:xfrm>
            <a:off x="0" y="665031"/>
            <a:ext cx="8942281" cy="5147563"/>
          </a:xfrm>
          <a:prstGeom prst="rect">
            <a:avLst/>
          </a:prstGeom>
          <a:noFill/>
        </p:spPr>
        <p:txBody>
          <a:bodyPr wrap="square" rtlCol="0">
            <a:spAutoFit/>
          </a:bodyPr>
          <a:lstStyle/>
          <a:p>
            <a:pPr>
              <a:lnSpc>
                <a:spcPct val="150000"/>
              </a:lnSpc>
            </a:pPr>
            <a:r>
              <a:rPr lang="en-IN" sz="1400" b="1" u="sng" dirty="0">
                <a:latin typeface="Times New Roman" panose="02020603050405020304" pitchFamily="18" charset="0"/>
                <a:cs typeface="Times New Roman" panose="02020603050405020304" pitchFamily="18" charset="0"/>
              </a:rPr>
              <a:t>South Korea</a:t>
            </a:r>
          </a:p>
          <a:p>
            <a:pPr marL="285750" indent="-285750">
              <a:lnSpc>
                <a:spcPct val="150000"/>
              </a:lnSpc>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Requested that offshore manufacturing companies be allowed to submit data directly to the CBAM registry to protect confidentiality</a:t>
            </a:r>
          </a:p>
          <a:p>
            <a:pPr marL="285750" indent="-285750">
              <a:lnSpc>
                <a:spcPct val="150000"/>
              </a:lnSpc>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Asked for the allowance of adoption of the K-ETS standard to calculate embodied carbon emissions</a:t>
            </a:r>
          </a:p>
          <a:p>
            <a:pPr marL="285750" indent="-285750">
              <a:lnSpc>
                <a:spcPct val="150000"/>
              </a:lnSpc>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Asked for elimination of transition period penalties</a:t>
            </a:r>
          </a:p>
          <a:p>
            <a:pPr marL="285750" indent="-285750">
              <a:lnSpc>
                <a:spcPct val="150000"/>
              </a:lnSpc>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Korea has also been discussing its own CBAM system. </a:t>
            </a:r>
          </a:p>
          <a:p>
            <a:pPr>
              <a:lnSpc>
                <a:spcPct val="150000"/>
              </a:lnSpc>
            </a:pPr>
            <a:r>
              <a:rPr lang="en-IN" sz="1400" b="1" u="sng" dirty="0">
                <a:latin typeface="Times New Roman" panose="02020603050405020304" pitchFamily="18" charset="0"/>
                <a:cs typeface="Times New Roman" panose="02020603050405020304" pitchFamily="18" charset="0"/>
              </a:rPr>
              <a:t>United Kingdom</a:t>
            </a:r>
          </a:p>
          <a:p>
            <a:pPr marL="285750" indent="-285750">
              <a:lnSpc>
                <a:spcPct val="150000"/>
              </a:lnSpc>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Working on the legislative process to establish its own CBAM</a:t>
            </a:r>
          </a:p>
          <a:p>
            <a:pPr marL="285750" indent="-285750">
              <a:lnSpc>
                <a:spcPct val="150000"/>
              </a:lnSpc>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Linking its domestic ETS with EU ETS as the scheme is modelled on their scheme</a:t>
            </a:r>
          </a:p>
          <a:p>
            <a:pPr marL="285750" indent="-285750">
              <a:lnSpc>
                <a:spcPct val="150000"/>
              </a:lnSpc>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Mandatory product standards (MPS) </a:t>
            </a:r>
          </a:p>
          <a:p>
            <a:pPr marL="285750" indent="-285750">
              <a:lnSpc>
                <a:spcPct val="150000"/>
              </a:lnSpc>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promoting the market for low carbon goods</a:t>
            </a:r>
          </a:p>
          <a:p>
            <a:pPr>
              <a:lnSpc>
                <a:spcPct val="150000"/>
              </a:lnSpc>
            </a:pPr>
            <a:r>
              <a:rPr lang="en-IN" sz="1400" b="1" u="sng" dirty="0">
                <a:latin typeface="Times New Roman" panose="02020603050405020304" pitchFamily="18" charset="0"/>
                <a:cs typeface="Times New Roman" panose="02020603050405020304" pitchFamily="18" charset="0"/>
              </a:rPr>
              <a:t>United States</a:t>
            </a:r>
          </a:p>
          <a:p>
            <a:pPr marL="285750" lvl="0" indent="-285750">
              <a:lnSpc>
                <a:spcPct val="150000"/>
              </a:lnSpc>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Considering its own CBAM</a:t>
            </a:r>
          </a:p>
          <a:p>
            <a:endParaRPr lang="en-IN" sz="1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IN" sz="1400" dirty="0">
              <a:latin typeface="Times New Roman" panose="02020603050405020304" pitchFamily="18" charset="0"/>
              <a:cs typeface="Times New Roman" panose="02020603050405020304" pitchFamily="18" charset="0"/>
            </a:endParaRPr>
          </a:p>
          <a:p>
            <a:endParaRPr lang="en-IN" sz="1400" dirty="0">
              <a:latin typeface="Times New Roman" panose="02020603050405020304" pitchFamily="18" charset="0"/>
              <a:cs typeface="Times New Roman" panose="02020603050405020304" pitchFamily="18" charset="0"/>
            </a:endParaRPr>
          </a:p>
          <a:p>
            <a:endParaRPr lang="en-IN" dirty="0"/>
          </a:p>
        </p:txBody>
      </p:sp>
      <p:sp>
        <p:nvSpPr>
          <p:cNvPr id="6" name="Title 1">
            <a:extLst>
              <a:ext uri="{FF2B5EF4-FFF2-40B4-BE49-F238E27FC236}">
                <a16:creationId xmlns:a16="http://schemas.microsoft.com/office/drawing/2014/main" id="{15578672-6B9D-4825-866B-C9D398B2DF71}"/>
              </a:ext>
            </a:extLst>
          </p:cNvPr>
          <p:cNvSpPr>
            <a:spLocks noGrp="1"/>
          </p:cNvSpPr>
          <p:nvPr>
            <p:ph type="title"/>
          </p:nvPr>
        </p:nvSpPr>
        <p:spPr>
          <a:xfrm>
            <a:off x="1605963" y="0"/>
            <a:ext cx="5932074" cy="665031"/>
          </a:xfrm>
        </p:spPr>
        <p:txBody>
          <a:bodyPr/>
          <a:lstStyle/>
          <a:p>
            <a:r>
              <a:rPr lang="en-IN" sz="2400" dirty="0">
                <a:latin typeface="Times New Roman" panose="02020603050405020304" pitchFamily="18" charset="0"/>
                <a:cs typeface="Times New Roman" panose="02020603050405020304" pitchFamily="18" charset="0"/>
              </a:rPr>
              <a:t>Measures by Governments- Examples</a:t>
            </a:r>
          </a:p>
        </p:txBody>
      </p:sp>
    </p:spTree>
    <p:extLst>
      <p:ext uri="{BB962C8B-B14F-4D97-AF65-F5344CB8AC3E}">
        <p14:creationId xmlns:p14="http://schemas.microsoft.com/office/powerpoint/2010/main" val="579728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5579899-104B-49AD-94F2-E6D6C6D8F580}"/>
              </a:ext>
            </a:extLst>
          </p:cNvPr>
          <p:cNvSpPr>
            <a:spLocks noGrp="1"/>
          </p:cNvSpPr>
          <p:nvPr>
            <p:ph type="sldNum" sz="quarter" idx="12"/>
          </p:nvPr>
        </p:nvSpPr>
        <p:spPr/>
        <p:txBody>
          <a:bodyPr/>
          <a:lstStyle/>
          <a:p>
            <a:fld id="{C275CB38-F9AA-4B6F-B580-D2968ABF0CAF}" type="slidenum">
              <a:rPr lang="en-GB" smtClean="0"/>
              <a:t>13</a:t>
            </a:fld>
            <a:endParaRPr lang="en-GB"/>
          </a:p>
        </p:txBody>
      </p:sp>
      <p:sp>
        <p:nvSpPr>
          <p:cNvPr id="21" name="Title 1">
            <a:extLst>
              <a:ext uri="{FF2B5EF4-FFF2-40B4-BE49-F238E27FC236}">
                <a16:creationId xmlns:a16="http://schemas.microsoft.com/office/drawing/2014/main" id="{71544F99-554E-4DE7-8ED8-27BE32BC8675}"/>
              </a:ext>
            </a:extLst>
          </p:cNvPr>
          <p:cNvSpPr>
            <a:spLocks noGrp="1"/>
          </p:cNvSpPr>
          <p:nvPr>
            <p:ph type="title"/>
          </p:nvPr>
        </p:nvSpPr>
        <p:spPr>
          <a:xfrm>
            <a:off x="50612" y="267017"/>
            <a:ext cx="9093388" cy="900000"/>
          </a:xfrm>
        </p:spPr>
        <p:txBody>
          <a:bodyPr/>
          <a:lstStyle/>
          <a:p>
            <a:br>
              <a:rPr lang="en-IN" sz="3200" dirty="0">
                <a:latin typeface="Times New Roman" panose="02020603050405020304" pitchFamily="18" charset="0"/>
                <a:cs typeface="Times New Roman" panose="02020603050405020304" pitchFamily="18" charset="0"/>
              </a:rPr>
            </a:br>
            <a:r>
              <a:rPr lang="en-IN" sz="3200" dirty="0">
                <a:latin typeface="Times New Roman" panose="02020603050405020304" pitchFamily="18" charset="0"/>
                <a:cs typeface="Times New Roman" panose="02020603050405020304" pitchFamily="18" charset="0"/>
              </a:rPr>
              <a:t> </a:t>
            </a:r>
          </a:p>
        </p:txBody>
      </p:sp>
      <p:sp>
        <p:nvSpPr>
          <p:cNvPr id="22" name="Hexagon 21">
            <a:extLst>
              <a:ext uri="{FF2B5EF4-FFF2-40B4-BE49-F238E27FC236}">
                <a16:creationId xmlns:a16="http://schemas.microsoft.com/office/drawing/2014/main" id="{8A1C4651-475C-48FD-ACFC-CD7FE75A3720}"/>
              </a:ext>
            </a:extLst>
          </p:cNvPr>
          <p:cNvSpPr/>
          <p:nvPr/>
        </p:nvSpPr>
        <p:spPr>
          <a:xfrm>
            <a:off x="3323669" y="1330248"/>
            <a:ext cx="1029659" cy="900000"/>
          </a:xfrm>
          <a:prstGeom prst="hexag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3" name="Hexagon 22">
            <a:extLst>
              <a:ext uri="{FF2B5EF4-FFF2-40B4-BE49-F238E27FC236}">
                <a16:creationId xmlns:a16="http://schemas.microsoft.com/office/drawing/2014/main" id="{71D3FED2-F2C4-4B2B-BF1B-ACB165D9D0DC}"/>
              </a:ext>
            </a:extLst>
          </p:cNvPr>
          <p:cNvSpPr/>
          <p:nvPr/>
        </p:nvSpPr>
        <p:spPr>
          <a:xfrm>
            <a:off x="4191001" y="1810959"/>
            <a:ext cx="1029659" cy="900000"/>
          </a:xfrm>
          <a:prstGeom prst="hexagon">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8" name="Hexagon 27">
            <a:extLst>
              <a:ext uri="{FF2B5EF4-FFF2-40B4-BE49-F238E27FC236}">
                <a16:creationId xmlns:a16="http://schemas.microsoft.com/office/drawing/2014/main" id="{2B6474A0-32DE-4E66-A67E-77B0460956BA}"/>
              </a:ext>
            </a:extLst>
          </p:cNvPr>
          <p:cNvSpPr/>
          <p:nvPr/>
        </p:nvSpPr>
        <p:spPr>
          <a:xfrm>
            <a:off x="3323669" y="2291670"/>
            <a:ext cx="1029659" cy="900000"/>
          </a:xfrm>
          <a:prstGeom prst="hexagon">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9" name="Hexagon 28">
            <a:extLst>
              <a:ext uri="{FF2B5EF4-FFF2-40B4-BE49-F238E27FC236}">
                <a16:creationId xmlns:a16="http://schemas.microsoft.com/office/drawing/2014/main" id="{8423804E-4360-425A-8561-D7BA0B4485BC}"/>
              </a:ext>
            </a:extLst>
          </p:cNvPr>
          <p:cNvSpPr/>
          <p:nvPr/>
        </p:nvSpPr>
        <p:spPr>
          <a:xfrm>
            <a:off x="4191000" y="2803092"/>
            <a:ext cx="1029659" cy="900000"/>
          </a:xfrm>
          <a:prstGeom prst="hexagon">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0" name="Hexagon 29">
            <a:extLst>
              <a:ext uri="{FF2B5EF4-FFF2-40B4-BE49-F238E27FC236}">
                <a16:creationId xmlns:a16="http://schemas.microsoft.com/office/drawing/2014/main" id="{5D14B72C-354B-4F7E-B025-61828E52CBDA}"/>
              </a:ext>
            </a:extLst>
          </p:cNvPr>
          <p:cNvSpPr/>
          <p:nvPr/>
        </p:nvSpPr>
        <p:spPr>
          <a:xfrm>
            <a:off x="3323669" y="3283803"/>
            <a:ext cx="1029659" cy="900000"/>
          </a:xfrm>
          <a:prstGeom prst="hexagon">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1" name="Hexagon 30">
            <a:extLst>
              <a:ext uri="{FF2B5EF4-FFF2-40B4-BE49-F238E27FC236}">
                <a16:creationId xmlns:a16="http://schemas.microsoft.com/office/drawing/2014/main" id="{7DDF0CB3-BAD6-4DBC-B61D-F42E82964FF5}"/>
              </a:ext>
            </a:extLst>
          </p:cNvPr>
          <p:cNvSpPr/>
          <p:nvPr/>
        </p:nvSpPr>
        <p:spPr>
          <a:xfrm>
            <a:off x="4204770" y="3795225"/>
            <a:ext cx="1029659" cy="900000"/>
          </a:xfrm>
          <a:prstGeom prst="hexagon">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2" name="Hexagon 31">
            <a:extLst>
              <a:ext uri="{FF2B5EF4-FFF2-40B4-BE49-F238E27FC236}">
                <a16:creationId xmlns:a16="http://schemas.microsoft.com/office/drawing/2014/main" id="{0205CAE3-B9D3-42C5-8656-5ED20AB593FD}"/>
              </a:ext>
            </a:extLst>
          </p:cNvPr>
          <p:cNvSpPr/>
          <p:nvPr/>
        </p:nvSpPr>
        <p:spPr>
          <a:xfrm>
            <a:off x="3332903" y="4258751"/>
            <a:ext cx="1029659" cy="900000"/>
          </a:xfrm>
          <a:prstGeom prst="hexagon">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34" name="Straight Arrow Connector 33">
            <a:extLst>
              <a:ext uri="{FF2B5EF4-FFF2-40B4-BE49-F238E27FC236}">
                <a16:creationId xmlns:a16="http://schemas.microsoft.com/office/drawing/2014/main" id="{725DF7D4-3911-4CA9-B174-2F068889E6C1}"/>
              </a:ext>
            </a:extLst>
          </p:cNvPr>
          <p:cNvCxnSpPr/>
          <p:nvPr/>
        </p:nvCxnSpPr>
        <p:spPr>
          <a:xfrm>
            <a:off x="991241" y="1337932"/>
            <a:ext cx="246305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A6E27A35-FE4A-4C8F-82CD-AA193164B8B3}"/>
              </a:ext>
            </a:extLst>
          </p:cNvPr>
          <p:cNvCxnSpPr/>
          <p:nvPr/>
        </p:nvCxnSpPr>
        <p:spPr>
          <a:xfrm>
            <a:off x="991241" y="2291670"/>
            <a:ext cx="246305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3B35D1A8-4482-491F-8404-0C27B1BA4A76}"/>
              </a:ext>
            </a:extLst>
          </p:cNvPr>
          <p:cNvCxnSpPr/>
          <p:nvPr/>
        </p:nvCxnSpPr>
        <p:spPr>
          <a:xfrm>
            <a:off x="991241" y="3283803"/>
            <a:ext cx="246305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3A94FE61-1FC7-44AF-B587-CB0F135A7ED6}"/>
              </a:ext>
            </a:extLst>
          </p:cNvPr>
          <p:cNvCxnSpPr/>
          <p:nvPr/>
        </p:nvCxnSpPr>
        <p:spPr>
          <a:xfrm>
            <a:off x="991241" y="4275936"/>
            <a:ext cx="246305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985F9FF-71EB-4D8D-9FDE-7E7EC264EFC0}"/>
              </a:ext>
            </a:extLst>
          </p:cNvPr>
          <p:cNvCxnSpPr/>
          <p:nvPr/>
        </p:nvCxnSpPr>
        <p:spPr>
          <a:xfrm flipH="1">
            <a:off x="5136134" y="1810959"/>
            <a:ext cx="256326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132D9FE5-F8AA-450F-A47D-F6851C8E1471}"/>
              </a:ext>
            </a:extLst>
          </p:cNvPr>
          <p:cNvCxnSpPr/>
          <p:nvPr/>
        </p:nvCxnSpPr>
        <p:spPr>
          <a:xfrm flipH="1">
            <a:off x="5136133" y="2803092"/>
            <a:ext cx="256326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C5AE621E-5DE2-41EC-A039-AE8B615A82C0}"/>
              </a:ext>
            </a:extLst>
          </p:cNvPr>
          <p:cNvCxnSpPr/>
          <p:nvPr/>
        </p:nvCxnSpPr>
        <p:spPr>
          <a:xfrm flipH="1">
            <a:off x="5081065" y="3795225"/>
            <a:ext cx="256326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191F7982-A8D7-45AB-89EC-FD585ACBFF76}"/>
              </a:ext>
            </a:extLst>
          </p:cNvPr>
          <p:cNvSpPr txBox="1"/>
          <p:nvPr/>
        </p:nvSpPr>
        <p:spPr>
          <a:xfrm>
            <a:off x="902874" y="1319631"/>
            <a:ext cx="1456123" cy="854080"/>
          </a:xfrm>
          <a:prstGeom prst="rect">
            <a:avLst/>
          </a:prstGeom>
          <a:noFill/>
        </p:spPr>
        <p:txBody>
          <a:bodyPr wrap="square" rtlCol="0">
            <a:spAutoFit/>
          </a:bodyPr>
          <a:lstStyle/>
          <a:p>
            <a:pPr lvl="0"/>
            <a:r>
              <a:rPr lang="en-IN" sz="1200" b="1" dirty="0">
                <a:latin typeface="Times New Roman" panose="02020603050405020304" pitchFamily="18" charset="0"/>
                <a:cs typeface="Times New Roman" panose="02020603050405020304" pitchFamily="18" charset="0"/>
              </a:rPr>
              <a:t>Internal carbon pricing/ setting up emissions targets </a:t>
            </a:r>
            <a:endParaRPr lang="en-IN" sz="1200" dirty="0"/>
          </a:p>
          <a:p>
            <a:endParaRPr lang="en-IN" dirty="0"/>
          </a:p>
        </p:txBody>
      </p:sp>
      <p:sp>
        <p:nvSpPr>
          <p:cNvPr id="46" name="TextBox 45">
            <a:extLst>
              <a:ext uri="{FF2B5EF4-FFF2-40B4-BE49-F238E27FC236}">
                <a16:creationId xmlns:a16="http://schemas.microsoft.com/office/drawing/2014/main" id="{D08FA2E8-9710-49D9-8DBE-63B961524FFD}"/>
              </a:ext>
            </a:extLst>
          </p:cNvPr>
          <p:cNvSpPr txBox="1"/>
          <p:nvPr/>
        </p:nvSpPr>
        <p:spPr>
          <a:xfrm>
            <a:off x="917125" y="2278756"/>
            <a:ext cx="1903719" cy="854080"/>
          </a:xfrm>
          <a:prstGeom prst="rect">
            <a:avLst/>
          </a:prstGeom>
          <a:noFill/>
        </p:spPr>
        <p:txBody>
          <a:bodyPr wrap="square" rtlCol="0">
            <a:spAutoFit/>
          </a:bodyPr>
          <a:lstStyle/>
          <a:p>
            <a:pPr lvl="0"/>
            <a:r>
              <a:rPr lang="en-IN" sz="1200" b="1" dirty="0">
                <a:latin typeface="Times New Roman" panose="02020603050405020304" pitchFamily="18" charset="0"/>
                <a:cs typeface="Times New Roman" panose="02020603050405020304" pitchFamily="18" charset="0"/>
              </a:rPr>
              <a:t>Investing in low-carbon/carbon capture technologies</a:t>
            </a:r>
            <a:endParaRPr lang="en-IN" sz="1200" dirty="0"/>
          </a:p>
          <a:p>
            <a:endParaRPr lang="en-IN" dirty="0"/>
          </a:p>
        </p:txBody>
      </p:sp>
      <p:sp>
        <p:nvSpPr>
          <p:cNvPr id="47" name="TextBox 46">
            <a:extLst>
              <a:ext uri="{FF2B5EF4-FFF2-40B4-BE49-F238E27FC236}">
                <a16:creationId xmlns:a16="http://schemas.microsoft.com/office/drawing/2014/main" id="{5F66A9B1-62B5-4619-999C-91AF257D4BBD}"/>
              </a:ext>
            </a:extLst>
          </p:cNvPr>
          <p:cNvSpPr txBox="1"/>
          <p:nvPr/>
        </p:nvSpPr>
        <p:spPr>
          <a:xfrm>
            <a:off x="913766" y="3283795"/>
            <a:ext cx="2463057" cy="484748"/>
          </a:xfrm>
          <a:prstGeom prst="rect">
            <a:avLst/>
          </a:prstGeom>
          <a:noFill/>
        </p:spPr>
        <p:txBody>
          <a:bodyPr wrap="square" rtlCol="0">
            <a:spAutoFit/>
          </a:bodyPr>
          <a:lstStyle/>
          <a:p>
            <a:pPr lvl="0"/>
            <a:r>
              <a:rPr lang="en-IN" sz="1200" b="1" dirty="0">
                <a:latin typeface="Times New Roman" panose="02020603050405020304" pitchFamily="18" charset="0"/>
                <a:cs typeface="Times New Roman" panose="02020603050405020304" pitchFamily="18" charset="0"/>
              </a:rPr>
              <a:t>Assessing the impact of CBAM </a:t>
            </a:r>
            <a:endParaRPr lang="en-IN" sz="1200" dirty="0"/>
          </a:p>
          <a:p>
            <a:endParaRPr lang="en-IN" dirty="0"/>
          </a:p>
        </p:txBody>
      </p:sp>
      <p:sp>
        <p:nvSpPr>
          <p:cNvPr id="48" name="TextBox 47">
            <a:extLst>
              <a:ext uri="{FF2B5EF4-FFF2-40B4-BE49-F238E27FC236}">
                <a16:creationId xmlns:a16="http://schemas.microsoft.com/office/drawing/2014/main" id="{9DAB82BD-B8A2-4433-9E40-10EE7A9AADA5}"/>
              </a:ext>
            </a:extLst>
          </p:cNvPr>
          <p:cNvSpPr txBox="1"/>
          <p:nvPr/>
        </p:nvSpPr>
        <p:spPr>
          <a:xfrm>
            <a:off x="913766" y="4275936"/>
            <a:ext cx="2536143" cy="1038746"/>
          </a:xfrm>
          <a:prstGeom prst="rect">
            <a:avLst/>
          </a:prstGeom>
          <a:noFill/>
        </p:spPr>
        <p:txBody>
          <a:bodyPr wrap="square" rtlCol="0">
            <a:spAutoFit/>
          </a:bodyPr>
          <a:lstStyle/>
          <a:p>
            <a:pPr lvl="0"/>
            <a:r>
              <a:rPr lang="en-IN" sz="1200" b="1" dirty="0">
                <a:latin typeface="Times New Roman" panose="02020603050405020304" pitchFamily="18" charset="0"/>
                <a:cs typeface="Times New Roman" panose="02020603050405020304" pitchFamily="18" charset="0"/>
              </a:rPr>
              <a:t>Preparing documents related to emission related details, re working contracts, undergoing emission audits etc. </a:t>
            </a:r>
            <a:endParaRPr lang="en-IN" sz="1200" dirty="0"/>
          </a:p>
          <a:p>
            <a:endParaRPr lang="en-IN" dirty="0"/>
          </a:p>
        </p:txBody>
      </p:sp>
      <p:sp>
        <p:nvSpPr>
          <p:cNvPr id="49" name="TextBox 48">
            <a:extLst>
              <a:ext uri="{FF2B5EF4-FFF2-40B4-BE49-F238E27FC236}">
                <a16:creationId xmlns:a16="http://schemas.microsoft.com/office/drawing/2014/main" id="{3DB84EC1-8A84-4FB3-9DD4-58AA39AE4F83}"/>
              </a:ext>
            </a:extLst>
          </p:cNvPr>
          <p:cNvSpPr txBox="1"/>
          <p:nvPr/>
        </p:nvSpPr>
        <p:spPr>
          <a:xfrm>
            <a:off x="6087992" y="1789780"/>
            <a:ext cx="1836484" cy="854080"/>
          </a:xfrm>
          <a:prstGeom prst="rect">
            <a:avLst/>
          </a:prstGeom>
          <a:noFill/>
        </p:spPr>
        <p:txBody>
          <a:bodyPr wrap="square" rtlCol="0">
            <a:spAutoFit/>
          </a:bodyPr>
          <a:lstStyle/>
          <a:p>
            <a:pPr lvl="0"/>
            <a:r>
              <a:rPr lang="en-IN" sz="1200" b="1" dirty="0">
                <a:latin typeface="Times New Roman" panose="02020603050405020304" pitchFamily="18" charset="0"/>
                <a:cs typeface="Times New Roman" panose="02020603050405020304" pitchFamily="18" charset="0"/>
              </a:rPr>
              <a:t>Conducting a thorough assessment of their carbon emissions</a:t>
            </a:r>
            <a:endParaRPr lang="en-IN" sz="1200" dirty="0"/>
          </a:p>
          <a:p>
            <a:endParaRPr lang="en-IN" dirty="0"/>
          </a:p>
        </p:txBody>
      </p:sp>
      <p:sp>
        <p:nvSpPr>
          <p:cNvPr id="50" name="TextBox 49">
            <a:extLst>
              <a:ext uri="{FF2B5EF4-FFF2-40B4-BE49-F238E27FC236}">
                <a16:creationId xmlns:a16="http://schemas.microsoft.com/office/drawing/2014/main" id="{B0F1CB3A-430F-46C1-BB95-3015FE3C6675}"/>
              </a:ext>
            </a:extLst>
          </p:cNvPr>
          <p:cNvSpPr txBox="1"/>
          <p:nvPr/>
        </p:nvSpPr>
        <p:spPr>
          <a:xfrm>
            <a:off x="5878957" y="2771530"/>
            <a:ext cx="2446714" cy="1038746"/>
          </a:xfrm>
          <a:prstGeom prst="rect">
            <a:avLst/>
          </a:prstGeom>
          <a:noFill/>
        </p:spPr>
        <p:txBody>
          <a:bodyPr wrap="square" rtlCol="0">
            <a:spAutoFit/>
          </a:bodyPr>
          <a:lstStyle/>
          <a:p>
            <a:pPr lvl="0"/>
            <a:r>
              <a:rPr lang="en-IN" sz="1200" b="1" dirty="0">
                <a:latin typeface="Times New Roman" panose="02020603050405020304" pitchFamily="18" charset="0"/>
                <a:cs typeface="Times New Roman" panose="02020603050405020304" pitchFamily="18" charset="0"/>
              </a:rPr>
              <a:t>Engaging with different stakeholders such as </a:t>
            </a:r>
            <a:r>
              <a:rPr lang="en-US" sz="1200" b="1" dirty="0">
                <a:latin typeface="Times New Roman" panose="02020603050405020304" pitchFamily="18" charset="0"/>
                <a:cs typeface="Times New Roman" panose="02020603050405020304" pitchFamily="18" charset="0"/>
              </a:rPr>
              <a:t>suppliers, customers, investors , employees, and policymakers</a:t>
            </a:r>
            <a:endParaRPr lang="en-IN" sz="1200" dirty="0"/>
          </a:p>
          <a:p>
            <a:endParaRPr lang="en-IN" dirty="0"/>
          </a:p>
        </p:txBody>
      </p:sp>
      <p:sp>
        <p:nvSpPr>
          <p:cNvPr id="51" name="TextBox 50">
            <a:extLst>
              <a:ext uri="{FF2B5EF4-FFF2-40B4-BE49-F238E27FC236}">
                <a16:creationId xmlns:a16="http://schemas.microsoft.com/office/drawing/2014/main" id="{84619FB5-9AD1-4ECA-8639-921559EC0A85}"/>
              </a:ext>
            </a:extLst>
          </p:cNvPr>
          <p:cNvSpPr txBox="1"/>
          <p:nvPr/>
        </p:nvSpPr>
        <p:spPr>
          <a:xfrm>
            <a:off x="6131547" y="3798581"/>
            <a:ext cx="2194124" cy="854080"/>
          </a:xfrm>
          <a:prstGeom prst="rect">
            <a:avLst/>
          </a:prstGeom>
          <a:noFill/>
        </p:spPr>
        <p:txBody>
          <a:bodyPr wrap="square" rtlCol="0">
            <a:spAutoFit/>
          </a:bodyPr>
          <a:lstStyle/>
          <a:p>
            <a:pPr lvl="0"/>
            <a:r>
              <a:rPr lang="en-IN" sz="1200" b="1" dirty="0">
                <a:latin typeface="Times New Roman" panose="02020603050405020304" pitchFamily="18" charset="0"/>
                <a:cs typeface="Times New Roman" panose="02020603050405020304" pitchFamily="18" charset="0"/>
              </a:rPr>
              <a:t>Enhancing measuring, reporting, and verification mechanisms</a:t>
            </a:r>
            <a:endParaRPr lang="en-IN" sz="1200" dirty="0"/>
          </a:p>
          <a:p>
            <a:endParaRPr lang="en-IN" dirty="0"/>
          </a:p>
        </p:txBody>
      </p:sp>
      <p:pic>
        <p:nvPicPr>
          <p:cNvPr id="58" name="Picture 57">
            <a:extLst>
              <a:ext uri="{FF2B5EF4-FFF2-40B4-BE49-F238E27FC236}">
                <a16:creationId xmlns:a16="http://schemas.microsoft.com/office/drawing/2014/main" id="{B4DB640C-8AC7-4729-8419-6A2BEBEC3B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10537" y="1434558"/>
            <a:ext cx="624225" cy="624225"/>
          </a:xfrm>
          <a:prstGeom prst="rect">
            <a:avLst/>
          </a:prstGeom>
        </p:spPr>
      </p:pic>
      <p:pic>
        <p:nvPicPr>
          <p:cNvPr id="61" name="Graphic 60" descr="Upward trend">
            <a:extLst>
              <a:ext uri="{FF2B5EF4-FFF2-40B4-BE49-F238E27FC236}">
                <a16:creationId xmlns:a16="http://schemas.microsoft.com/office/drawing/2014/main" id="{FF219CB7-55C9-4246-9930-B1B1302B599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94671" y="3392402"/>
            <a:ext cx="696329" cy="696329"/>
          </a:xfrm>
          <a:prstGeom prst="rect">
            <a:avLst/>
          </a:prstGeom>
        </p:spPr>
      </p:pic>
      <p:pic>
        <p:nvPicPr>
          <p:cNvPr id="63" name="Graphic 62" descr="Social network">
            <a:extLst>
              <a:ext uri="{FF2B5EF4-FFF2-40B4-BE49-F238E27FC236}">
                <a16:creationId xmlns:a16="http://schemas.microsoft.com/office/drawing/2014/main" id="{BC6F9B43-D034-4E37-BB18-E1A2C153A44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90028" y="2848733"/>
            <a:ext cx="759629" cy="759629"/>
          </a:xfrm>
          <a:prstGeom prst="rect">
            <a:avLst/>
          </a:prstGeom>
        </p:spPr>
      </p:pic>
      <p:sp>
        <p:nvSpPr>
          <p:cNvPr id="38" name="Title 1">
            <a:extLst>
              <a:ext uri="{FF2B5EF4-FFF2-40B4-BE49-F238E27FC236}">
                <a16:creationId xmlns:a16="http://schemas.microsoft.com/office/drawing/2014/main" id="{AC571ECD-6FBD-4D0B-8F0F-9F32B0B39C80}"/>
              </a:ext>
            </a:extLst>
          </p:cNvPr>
          <p:cNvSpPr txBox="1">
            <a:spLocks/>
          </p:cNvSpPr>
          <p:nvPr/>
        </p:nvSpPr>
        <p:spPr>
          <a:xfrm>
            <a:off x="0" y="203415"/>
            <a:ext cx="8824913" cy="900113"/>
          </a:xfrm>
          <a:prstGeom prst="rect">
            <a:avLst/>
          </a:prstGeom>
        </p:spPr>
        <p:txBody>
          <a:bodyPr vert="horz" lIns="0" tIns="54000" rIns="0" bIns="54000" rtlCol="0" anchor="ctr">
            <a:noAutofit/>
          </a:bodyPr>
          <a:lstStyle>
            <a:lvl1pPr algn="l" defTabSz="685800" rtl="0" eaLnBrk="1" latinLnBrk="0" hangingPunct="1">
              <a:lnSpc>
                <a:spcPct val="90000"/>
              </a:lnSpc>
              <a:spcBef>
                <a:spcPct val="0"/>
              </a:spcBef>
              <a:buNone/>
              <a:defRPr sz="3000" b="1" kern="1200">
                <a:solidFill>
                  <a:schemeClr val="tx2"/>
                </a:solidFill>
                <a:latin typeface="+mj-lt"/>
                <a:ea typeface="+mj-ea"/>
                <a:cs typeface="+mj-cs"/>
              </a:defRPr>
            </a:lvl1pPr>
          </a:lstStyle>
          <a:p>
            <a:endParaRPr lang="en-IN" sz="3200" dirty="0">
              <a:latin typeface="Times New Roman" panose="02020603050405020304" pitchFamily="18" charset="0"/>
              <a:cs typeface="Times New Roman" panose="02020603050405020304" pitchFamily="18" charset="0"/>
            </a:endParaRPr>
          </a:p>
        </p:txBody>
      </p:sp>
      <p:pic>
        <p:nvPicPr>
          <p:cNvPr id="3" name="Graphic 2" descr="Open folder">
            <a:extLst>
              <a:ext uri="{FF2B5EF4-FFF2-40B4-BE49-F238E27FC236}">
                <a16:creationId xmlns:a16="http://schemas.microsoft.com/office/drawing/2014/main" id="{6F65E68C-5EAF-429A-81C6-652E729ACC0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94671" y="4325640"/>
            <a:ext cx="739172" cy="739172"/>
          </a:xfrm>
          <a:prstGeom prst="rect">
            <a:avLst/>
          </a:prstGeom>
        </p:spPr>
      </p:pic>
      <p:pic>
        <p:nvPicPr>
          <p:cNvPr id="39" name="Graphic 38" descr="Magnifying glass">
            <a:extLst>
              <a:ext uri="{FF2B5EF4-FFF2-40B4-BE49-F238E27FC236}">
                <a16:creationId xmlns:a16="http://schemas.microsoft.com/office/drawing/2014/main" id="{A6E1090C-DDB2-4E3E-86AC-DE597032D37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85667" y="3865070"/>
            <a:ext cx="695647" cy="695647"/>
          </a:xfrm>
          <a:prstGeom prst="rect">
            <a:avLst/>
          </a:prstGeom>
        </p:spPr>
      </p:pic>
      <p:pic>
        <p:nvPicPr>
          <p:cNvPr id="43" name="Picture 6" descr="Reduce Carbon Footprint Icon - Download Reduce Carbon Footprint Icon 23765  | Noun Project">
            <a:extLst>
              <a:ext uri="{FF2B5EF4-FFF2-40B4-BE49-F238E27FC236}">
                <a16:creationId xmlns:a16="http://schemas.microsoft.com/office/drawing/2014/main" id="{DFE6AEC1-2794-42B8-A641-7D86C4F0B2C4}"/>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511475" y="2389055"/>
            <a:ext cx="717153" cy="717153"/>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43">
            <a:extLst>
              <a:ext uri="{FF2B5EF4-FFF2-40B4-BE49-F238E27FC236}">
                <a16:creationId xmlns:a16="http://schemas.microsoft.com/office/drawing/2014/main" id="{B5B22862-34BC-4BBB-A791-3A6E3C3452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85667" y="1945052"/>
            <a:ext cx="624225" cy="624225"/>
          </a:xfrm>
          <a:prstGeom prst="rect">
            <a:avLst/>
          </a:prstGeom>
        </p:spPr>
      </p:pic>
      <p:sp>
        <p:nvSpPr>
          <p:cNvPr id="33" name="Title 1">
            <a:extLst>
              <a:ext uri="{FF2B5EF4-FFF2-40B4-BE49-F238E27FC236}">
                <a16:creationId xmlns:a16="http://schemas.microsoft.com/office/drawing/2014/main" id="{AF167A29-4D4B-4FC8-8A60-AFFAE363D053}"/>
              </a:ext>
            </a:extLst>
          </p:cNvPr>
          <p:cNvSpPr txBox="1">
            <a:spLocks/>
          </p:cNvSpPr>
          <p:nvPr/>
        </p:nvSpPr>
        <p:spPr>
          <a:xfrm>
            <a:off x="50612" y="317226"/>
            <a:ext cx="9093388" cy="821466"/>
          </a:xfrm>
          <a:prstGeom prst="rect">
            <a:avLst/>
          </a:prstGeom>
        </p:spPr>
        <p:txBody>
          <a:bodyPr vert="horz" lIns="0" tIns="54000" rIns="0" bIns="54000" rtlCol="0" anchor="ctr">
            <a:noAutofit/>
          </a:bodyPr>
          <a:lstStyle>
            <a:lvl1pPr algn="l" defTabSz="685800" rtl="0" eaLnBrk="1" latinLnBrk="0" hangingPunct="1">
              <a:lnSpc>
                <a:spcPct val="90000"/>
              </a:lnSpc>
              <a:spcBef>
                <a:spcPct val="0"/>
              </a:spcBef>
              <a:buNone/>
              <a:defRPr sz="3000" b="1" kern="1200">
                <a:solidFill>
                  <a:schemeClr val="tx2"/>
                </a:solidFill>
                <a:latin typeface="+mj-lt"/>
                <a:ea typeface="+mj-ea"/>
                <a:cs typeface="+mj-cs"/>
              </a:defRPr>
            </a:lvl1pPr>
          </a:lstStyle>
          <a:p>
            <a:pPr algn="ctr"/>
            <a:r>
              <a:rPr lang="en-IN" sz="2400" dirty="0">
                <a:latin typeface="Times New Roman" panose="02020603050405020304" pitchFamily="18" charset="0"/>
                <a:cs typeface="Times New Roman" panose="02020603050405020304" pitchFamily="18" charset="0"/>
              </a:rPr>
              <a:t>How are countries preparing for CBAM?</a:t>
            </a:r>
            <a:br>
              <a:rPr lang="en-IN" sz="2400" dirty="0">
                <a:latin typeface="Times New Roman" panose="02020603050405020304" pitchFamily="18" charset="0"/>
                <a:cs typeface="Times New Roman" panose="02020603050405020304" pitchFamily="18" charset="0"/>
              </a:rPr>
            </a:br>
            <a:r>
              <a:rPr lang="en-IN" sz="2400" dirty="0">
                <a:solidFill>
                  <a:schemeClr val="accent3"/>
                </a:solidFill>
                <a:latin typeface="Times New Roman" panose="02020603050405020304" pitchFamily="18" charset="0"/>
                <a:cs typeface="Times New Roman" panose="02020603050405020304" pitchFamily="18" charset="0"/>
              </a:rPr>
              <a:t>Industries</a:t>
            </a:r>
            <a:br>
              <a:rPr lang="en-IN" sz="2400" dirty="0">
                <a:latin typeface="Times New Roman" panose="02020603050405020304" pitchFamily="18" charset="0"/>
                <a:cs typeface="Times New Roman" panose="02020603050405020304" pitchFamily="18" charset="0"/>
              </a:rPr>
            </a:br>
            <a:r>
              <a:rPr lang="en-IN" sz="3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027200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D30A2-82D8-4B0E-8399-C3081EEB8C68}"/>
              </a:ext>
            </a:extLst>
          </p:cNvPr>
          <p:cNvSpPr>
            <a:spLocks noGrp="1"/>
          </p:cNvSpPr>
          <p:nvPr>
            <p:ph type="title"/>
          </p:nvPr>
        </p:nvSpPr>
        <p:spPr>
          <a:xfrm>
            <a:off x="22963" y="-33135"/>
            <a:ext cx="8640000" cy="771282"/>
          </a:xfrm>
        </p:spPr>
        <p:txBody>
          <a:bodyPr/>
          <a:lstStyle/>
          <a:p>
            <a:pPr algn="ctr"/>
            <a:r>
              <a:rPr lang="en-IN" sz="2400" dirty="0">
                <a:latin typeface="Times New Roman" panose="02020603050405020304" pitchFamily="18" charset="0"/>
                <a:cs typeface="Times New Roman" panose="02020603050405020304" pitchFamily="18" charset="0"/>
              </a:rPr>
              <a:t>Measures by Indian Companies</a:t>
            </a:r>
          </a:p>
        </p:txBody>
      </p:sp>
      <p:sp>
        <p:nvSpPr>
          <p:cNvPr id="5" name="Slide Number Placeholder 4">
            <a:extLst>
              <a:ext uri="{FF2B5EF4-FFF2-40B4-BE49-F238E27FC236}">
                <a16:creationId xmlns:a16="http://schemas.microsoft.com/office/drawing/2014/main" id="{62E913E9-109F-4997-AEDF-ABEEDCF99717}"/>
              </a:ext>
            </a:extLst>
          </p:cNvPr>
          <p:cNvSpPr>
            <a:spLocks noGrp="1"/>
          </p:cNvSpPr>
          <p:nvPr>
            <p:ph type="sldNum" sz="quarter" idx="12"/>
          </p:nvPr>
        </p:nvSpPr>
        <p:spPr/>
        <p:txBody>
          <a:bodyPr/>
          <a:lstStyle/>
          <a:p>
            <a:fld id="{C275CB38-F9AA-4B6F-B580-D2968ABF0CAF}" type="slidenum">
              <a:rPr lang="en-GB" smtClean="0"/>
              <a:t>14</a:t>
            </a:fld>
            <a:endParaRPr lang="en-GB"/>
          </a:p>
        </p:txBody>
      </p:sp>
      <p:sp>
        <p:nvSpPr>
          <p:cNvPr id="28" name="Rectangle 27">
            <a:extLst>
              <a:ext uri="{FF2B5EF4-FFF2-40B4-BE49-F238E27FC236}">
                <a16:creationId xmlns:a16="http://schemas.microsoft.com/office/drawing/2014/main" id="{E229869C-0EFF-4E7C-93A0-9D70AB6D602C}"/>
              </a:ext>
            </a:extLst>
          </p:cNvPr>
          <p:cNvSpPr/>
          <p:nvPr/>
        </p:nvSpPr>
        <p:spPr>
          <a:xfrm>
            <a:off x="22963" y="1366240"/>
            <a:ext cx="1759644" cy="33265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dirty="0">
              <a:solidFill>
                <a:schemeClr val="tx1"/>
              </a:solidFill>
            </a:endParaRPr>
          </a:p>
          <a:p>
            <a:pPr marL="285750" indent="-285750">
              <a:buFont typeface="Arial" panose="020B0604020202020204" pitchFamily="34" charset="0"/>
              <a:buChar char="•"/>
            </a:pPr>
            <a:endParaRPr lang="en-IN" dirty="0">
              <a:solidFill>
                <a:schemeClr val="tx1"/>
              </a:solidFill>
            </a:endParaRPr>
          </a:p>
        </p:txBody>
      </p:sp>
      <p:sp>
        <p:nvSpPr>
          <p:cNvPr id="32" name="Rectangle 31">
            <a:extLst>
              <a:ext uri="{FF2B5EF4-FFF2-40B4-BE49-F238E27FC236}">
                <a16:creationId xmlns:a16="http://schemas.microsoft.com/office/drawing/2014/main" id="{6AA546D7-19B0-47C4-B513-5F51506B22A3}"/>
              </a:ext>
            </a:extLst>
          </p:cNvPr>
          <p:cNvSpPr/>
          <p:nvPr/>
        </p:nvSpPr>
        <p:spPr>
          <a:xfrm>
            <a:off x="1855875" y="987429"/>
            <a:ext cx="1759644" cy="13577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3" name="Rectangle 32">
            <a:extLst>
              <a:ext uri="{FF2B5EF4-FFF2-40B4-BE49-F238E27FC236}">
                <a16:creationId xmlns:a16="http://schemas.microsoft.com/office/drawing/2014/main" id="{349DE0C9-2E3C-4875-8702-D12CA5730C0F}"/>
              </a:ext>
            </a:extLst>
          </p:cNvPr>
          <p:cNvSpPr/>
          <p:nvPr/>
        </p:nvSpPr>
        <p:spPr>
          <a:xfrm>
            <a:off x="3716016" y="980362"/>
            <a:ext cx="1759644" cy="36808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4" name="Rectangle 33">
            <a:extLst>
              <a:ext uri="{FF2B5EF4-FFF2-40B4-BE49-F238E27FC236}">
                <a16:creationId xmlns:a16="http://schemas.microsoft.com/office/drawing/2014/main" id="{3701B7A8-436C-4F38-8FC0-EAEFE77413D1}"/>
              </a:ext>
            </a:extLst>
          </p:cNvPr>
          <p:cNvSpPr/>
          <p:nvPr/>
        </p:nvSpPr>
        <p:spPr>
          <a:xfrm>
            <a:off x="5605104" y="983557"/>
            <a:ext cx="1759644" cy="14015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6" name="TextBox 35">
            <a:extLst>
              <a:ext uri="{FF2B5EF4-FFF2-40B4-BE49-F238E27FC236}">
                <a16:creationId xmlns:a16="http://schemas.microsoft.com/office/drawing/2014/main" id="{1B3D3E4B-6903-4759-A571-2DE8B669CD79}"/>
              </a:ext>
            </a:extLst>
          </p:cNvPr>
          <p:cNvSpPr txBox="1"/>
          <p:nvPr/>
        </p:nvSpPr>
        <p:spPr>
          <a:xfrm>
            <a:off x="53558" y="1532227"/>
            <a:ext cx="1655590" cy="3416320"/>
          </a:xfrm>
          <a:prstGeom prst="rect">
            <a:avLst/>
          </a:prstGeom>
          <a:noFill/>
        </p:spPr>
        <p:txBody>
          <a:bodyPr wrap="square" rtlCol="0">
            <a:spAutoFit/>
          </a:bodyPr>
          <a:lstStyle/>
          <a:p>
            <a:pPr algn="ctr"/>
            <a:r>
              <a:rPr lang="en-IN" b="1" u="sng" dirty="0">
                <a:latin typeface="Times New Roman" panose="02020603050405020304" pitchFamily="18" charset="0"/>
                <a:cs typeface="Times New Roman" panose="02020603050405020304" pitchFamily="18" charset="0"/>
              </a:rPr>
              <a:t>Tata Steel</a:t>
            </a:r>
          </a:p>
          <a:p>
            <a:pPr marL="285750" lvl="0" indent="-285750">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Carried out trials with hydrogen injection in blast furnaces</a:t>
            </a:r>
          </a:p>
          <a:p>
            <a:pPr marL="285750" lvl="0" indent="-285750">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Commissioned a carbon capture plant</a:t>
            </a:r>
          </a:p>
          <a:p>
            <a:pPr marL="285750" lvl="0" indent="-285750">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Set up a steel recycling plant</a:t>
            </a:r>
          </a:p>
          <a:p>
            <a:pPr marL="285750" lvl="0" indent="-285750">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Engages with suppliers to assess their environmental performance</a:t>
            </a:r>
          </a:p>
          <a:p>
            <a:endParaRPr lang="en-IN" dirty="0"/>
          </a:p>
        </p:txBody>
      </p:sp>
      <p:sp>
        <p:nvSpPr>
          <p:cNvPr id="37" name="TextBox 36">
            <a:extLst>
              <a:ext uri="{FF2B5EF4-FFF2-40B4-BE49-F238E27FC236}">
                <a16:creationId xmlns:a16="http://schemas.microsoft.com/office/drawing/2014/main" id="{8FE32A99-D4DB-4553-8EC8-E2E9840FF012}"/>
              </a:ext>
            </a:extLst>
          </p:cNvPr>
          <p:cNvSpPr txBox="1"/>
          <p:nvPr/>
        </p:nvSpPr>
        <p:spPr>
          <a:xfrm>
            <a:off x="2010615" y="1252896"/>
            <a:ext cx="1600201" cy="1338828"/>
          </a:xfrm>
          <a:prstGeom prst="rect">
            <a:avLst/>
          </a:prstGeom>
          <a:noFill/>
        </p:spPr>
        <p:txBody>
          <a:bodyPr wrap="square" rtlCol="0">
            <a:spAutoFit/>
          </a:bodyPr>
          <a:lstStyle/>
          <a:p>
            <a:pPr algn="ctr"/>
            <a:r>
              <a:rPr lang="en-IN" b="1" u="sng" dirty="0">
                <a:latin typeface="Times New Roman" panose="02020603050405020304" pitchFamily="18" charset="0"/>
                <a:cs typeface="Times New Roman" panose="02020603050405020304" pitchFamily="18" charset="0"/>
              </a:rPr>
              <a:t>Kalyani Steel </a:t>
            </a:r>
          </a:p>
          <a:p>
            <a:pPr marL="285750" indent="-285750">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Utilizing solar power in its electric arc furnace</a:t>
            </a:r>
          </a:p>
          <a:p>
            <a:endParaRPr lang="en-IN" dirty="0"/>
          </a:p>
        </p:txBody>
      </p:sp>
      <p:sp>
        <p:nvSpPr>
          <p:cNvPr id="38" name="Rectangle 37">
            <a:extLst>
              <a:ext uri="{FF2B5EF4-FFF2-40B4-BE49-F238E27FC236}">
                <a16:creationId xmlns:a16="http://schemas.microsoft.com/office/drawing/2014/main" id="{69466F9B-7F61-47E6-8822-4FC9D368D470}"/>
              </a:ext>
            </a:extLst>
          </p:cNvPr>
          <p:cNvSpPr/>
          <p:nvPr/>
        </p:nvSpPr>
        <p:spPr>
          <a:xfrm>
            <a:off x="1853211" y="2702617"/>
            <a:ext cx="1759644" cy="2169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9" name="TextBox 38">
            <a:extLst>
              <a:ext uri="{FF2B5EF4-FFF2-40B4-BE49-F238E27FC236}">
                <a16:creationId xmlns:a16="http://schemas.microsoft.com/office/drawing/2014/main" id="{4163329B-21B7-4C9C-A60C-0F9FBAFDA938}"/>
              </a:ext>
            </a:extLst>
          </p:cNvPr>
          <p:cNvSpPr txBox="1"/>
          <p:nvPr/>
        </p:nvSpPr>
        <p:spPr>
          <a:xfrm>
            <a:off x="1842186" y="2955065"/>
            <a:ext cx="1821014" cy="2377574"/>
          </a:xfrm>
          <a:prstGeom prst="rect">
            <a:avLst/>
          </a:prstGeom>
          <a:noFill/>
        </p:spPr>
        <p:txBody>
          <a:bodyPr wrap="square" rtlCol="0">
            <a:spAutoFit/>
          </a:bodyPr>
          <a:lstStyle/>
          <a:p>
            <a:pPr algn="ctr"/>
            <a:r>
              <a:rPr lang="en-IN" b="1" u="sng" dirty="0">
                <a:latin typeface="Times New Roman" panose="02020603050405020304" pitchFamily="18" charset="0"/>
                <a:cs typeface="Times New Roman" panose="02020603050405020304" pitchFamily="18" charset="0"/>
              </a:rPr>
              <a:t>SAIL</a:t>
            </a:r>
          </a:p>
          <a:p>
            <a:pPr marL="285750" lvl="0" indent="-285750">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Bolstering domestic coking coal production</a:t>
            </a:r>
          </a:p>
          <a:p>
            <a:pPr marL="285750" lvl="0" indent="-285750">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Alternate Markets</a:t>
            </a:r>
          </a:p>
          <a:p>
            <a:pPr marL="285750" lvl="0" indent="-285750">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Exploring sustainable solutions with SMS Group</a:t>
            </a:r>
          </a:p>
          <a:p>
            <a:pPr lvl="0"/>
            <a:endParaRPr lang="en-IN" dirty="0"/>
          </a:p>
          <a:p>
            <a:endParaRPr lang="en-IN" dirty="0"/>
          </a:p>
        </p:txBody>
      </p:sp>
      <p:sp>
        <p:nvSpPr>
          <p:cNvPr id="40" name="TextBox 39">
            <a:extLst>
              <a:ext uri="{FF2B5EF4-FFF2-40B4-BE49-F238E27FC236}">
                <a16:creationId xmlns:a16="http://schemas.microsoft.com/office/drawing/2014/main" id="{F22A7FF8-7391-41E7-8A3D-031DB23E54C8}"/>
              </a:ext>
            </a:extLst>
          </p:cNvPr>
          <p:cNvSpPr txBox="1"/>
          <p:nvPr/>
        </p:nvSpPr>
        <p:spPr>
          <a:xfrm>
            <a:off x="3815736" y="1307295"/>
            <a:ext cx="1607717" cy="3416320"/>
          </a:xfrm>
          <a:prstGeom prst="rect">
            <a:avLst/>
          </a:prstGeom>
          <a:noFill/>
        </p:spPr>
        <p:txBody>
          <a:bodyPr wrap="square" rtlCol="0">
            <a:spAutoFit/>
          </a:bodyPr>
          <a:lstStyle/>
          <a:p>
            <a:pPr algn="ctr"/>
            <a:r>
              <a:rPr lang="en-IN" b="1" u="sng" dirty="0">
                <a:latin typeface="Times New Roman" panose="02020603050405020304" pitchFamily="18" charset="0"/>
                <a:cs typeface="Times New Roman" panose="02020603050405020304" pitchFamily="18" charset="0"/>
              </a:rPr>
              <a:t>Arcelor Mittal </a:t>
            </a:r>
          </a:p>
          <a:p>
            <a:pPr marL="285750" indent="-285750">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Joining platforms for net-zero transition such as </a:t>
            </a:r>
            <a:r>
              <a:rPr lang="en-US" dirty="0">
                <a:latin typeface="Times New Roman" panose="02020603050405020304" pitchFamily="18" charset="0"/>
                <a:cs typeface="Times New Roman" panose="02020603050405020304" pitchFamily="18" charset="0"/>
              </a:rPr>
              <a:t>Energy Transition Commission (ETC), the World Economic Forum,  the Centre for Climate Aligned Finance, IEA, and SBTI</a:t>
            </a:r>
            <a:endParaRPr lang="en-IN" dirty="0">
              <a:latin typeface="Times New Roman" panose="02020603050405020304" pitchFamily="18" charset="0"/>
              <a:cs typeface="Times New Roman" panose="02020603050405020304" pitchFamily="18" charset="0"/>
            </a:endParaRPr>
          </a:p>
        </p:txBody>
      </p:sp>
      <p:sp>
        <p:nvSpPr>
          <p:cNvPr id="42" name="Oval 41">
            <a:extLst>
              <a:ext uri="{FF2B5EF4-FFF2-40B4-BE49-F238E27FC236}">
                <a16:creationId xmlns:a16="http://schemas.microsoft.com/office/drawing/2014/main" id="{5270CE02-9004-41CD-94A3-B254EC62F337}"/>
              </a:ext>
            </a:extLst>
          </p:cNvPr>
          <p:cNvSpPr/>
          <p:nvPr/>
        </p:nvSpPr>
        <p:spPr>
          <a:xfrm>
            <a:off x="665999" y="1045048"/>
            <a:ext cx="567873" cy="517083"/>
          </a:xfrm>
          <a:prstGeom prst="ellipse">
            <a:avLst/>
          </a:prstGeom>
          <a:blipFill dpi="0" rotWithShape="1">
            <a:blip r:embed="rId3" cstate="print">
              <a:extLst>
                <a:ext uri="{28A0092B-C50C-407E-A947-70E740481C1C}">
                  <a14:useLocalDpi xmlns:a14="http://schemas.microsoft.com/office/drawing/2010/main" val="0"/>
                </a:ext>
              </a:extLst>
            </a:blip>
            <a:srcRect/>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3" name="Oval 42">
            <a:extLst>
              <a:ext uri="{FF2B5EF4-FFF2-40B4-BE49-F238E27FC236}">
                <a16:creationId xmlns:a16="http://schemas.microsoft.com/office/drawing/2014/main" id="{AA47E9C5-712E-48DA-9A32-771C1649958A}"/>
              </a:ext>
            </a:extLst>
          </p:cNvPr>
          <p:cNvSpPr/>
          <p:nvPr/>
        </p:nvSpPr>
        <p:spPr>
          <a:xfrm>
            <a:off x="2479169" y="689304"/>
            <a:ext cx="567873" cy="517083"/>
          </a:xfrm>
          <a:prstGeom prst="ellipse">
            <a:avLst/>
          </a:prstGeom>
          <a:blipFill dpi="0" rotWithShape="1">
            <a:blip r:embed="rId4" cstate="print">
              <a:extLst>
                <a:ext uri="{28A0092B-C50C-407E-A947-70E740481C1C}">
                  <a14:useLocalDpi xmlns:a14="http://schemas.microsoft.com/office/drawing/2010/main" val="0"/>
                </a:ext>
              </a:extLst>
            </a:blip>
            <a:srcRect/>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4" name="Oval 43">
            <a:extLst>
              <a:ext uri="{FF2B5EF4-FFF2-40B4-BE49-F238E27FC236}">
                <a16:creationId xmlns:a16="http://schemas.microsoft.com/office/drawing/2014/main" id="{9553D8FB-C380-4176-A261-A9568B35AAE2}"/>
              </a:ext>
            </a:extLst>
          </p:cNvPr>
          <p:cNvSpPr/>
          <p:nvPr/>
        </p:nvSpPr>
        <p:spPr>
          <a:xfrm>
            <a:off x="2465375" y="2456118"/>
            <a:ext cx="567873" cy="517083"/>
          </a:xfrm>
          <a:prstGeom prst="ellipse">
            <a:avLst/>
          </a:prstGeom>
          <a:blipFill dpi="0" rotWithShape="1">
            <a:blip r:embed="rId5" cstate="print">
              <a:extLst>
                <a:ext uri="{28A0092B-C50C-407E-A947-70E740481C1C}">
                  <a14:useLocalDpi xmlns:a14="http://schemas.microsoft.com/office/drawing/2010/main" val="0"/>
                </a:ext>
              </a:extLst>
            </a:blip>
            <a:srcRect/>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5" name="Oval 44">
            <a:extLst>
              <a:ext uri="{FF2B5EF4-FFF2-40B4-BE49-F238E27FC236}">
                <a16:creationId xmlns:a16="http://schemas.microsoft.com/office/drawing/2014/main" id="{DC420A76-2903-4B80-890F-8DEC6E2F6C9D}"/>
              </a:ext>
            </a:extLst>
          </p:cNvPr>
          <p:cNvSpPr/>
          <p:nvPr/>
        </p:nvSpPr>
        <p:spPr>
          <a:xfrm>
            <a:off x="4326676" y="711761"/>
            <a:ext cx="567873" cy="517083"/>
          </a:xfrm>
          <a:prstGeom prst="ellipse">
            <a:avLst/>
          </a:prstGeom>
          <a:blipFill dpi="0" rotWithShape="1">
            <a:blip r:embed="rId6" cstate="print">
              <a:extLst>
                <a:ext uri="{28A0092B-C50C-407E-A947-70E740481C1C}">
                  <a14:useLocalDpi xmlns:a14="http://schemas.microsoft.com/office/drawing/2010/main" val="0"/>
                </a:ext>
              </a:extLst>
            </a:blip>
            <a:srcRect/>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6" name="TextBox 45">
            <a:extLst>
              <a:ext uri="{FF2B5EF4-FFF2-40B4-BE49-F238E27FC236}">
                <a16:creationId xmlns:a16="http://schemas.microsoft.com/office/drawing/2014/main" id="{D3457319-0C24-4E61-9EBB-9653940690CC}"/>
              </a:ext>
            </a:extLst>
          </p:cNvPr>
          <p:cNvSpPr txBox="1"/>
          <p:nvPr/>
        </p:nvSpPr>
        <p:spPr>
          <a:xfrm>
            <a:off x="5605104" y="1129553"/>
            <a:ext cx="1682650" cy="1131079"/>
          </a:xfrm>
          <a:prstGeom prst="rect">
            <a:avLst/>
          </a:prstGeom>
          <a:noFill/>
        </p:spPr>
        <p:txBody>
          <a:bodyPr wrap="square" rtlCol="0">
            <a:spAutoFit/>
          </a:bodyPr>
          <a:lstStyle/>
          <a:p>
            <a:pPr algn="ctr"/>
            <a:r>
              <a:rPr lang="en-IN" b="1" u="sng" dirty="0">
                <a:latin typeface="Times New Roman" panose="02020603050405020304" pitchFamily="18" charset="0"/>
                <a:cs typeface="Times New Roman" panose="02020603050405020304" pitchFamily="18" charset="0"/>
              </a:rPr>
              <a:t>Jindal Stainless</a:t>
            </a:r>
            <a:endParaRPr lang="en-IN" u="sng"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Involving third parties for automating emissions reports</a:t>
            </a:r>
          </a:p>
        </p:txBody>
      </p:sp>
      <p:sp>
        <p:nvSpPr>
          <p:cNvPr id="47" name="Oval 46">
            <a:extLst>
              <a:ext uri="{FF2B5EF4-FFF2-40B4-BE49-F238E27FC236}">
                <a16:creationId xmlns:a16="http://schemas.microsoft.com/office/drawing/2014/main" id="{D888A99B-32FD-4099-AA20-2FB749D9A350}"/>
              </a:ext>
            </a:extLst>
          </p:cNvPr>
          <p:cNvSpPr/>
          <p:nvPr/>
        </p:nvSpPr>
        <p:spPr>
          <a:xfrm>
            <a:off x="6206957" y="625037"/>
            <a:ext cx="567873" cy="517083"/>
          </a:xfrm>
          <a:prstGeom prst="ellipse">
            <a:avLst/>
          </a:prstGeom>
          <a:blipFill dpi="0" rotWithShape="1">
            <a:blip r:embed="rId7" cstate="print">
              <a:extLst>
                <a:ext uri="{28A0092B-C50C-407E-A947-70E740481C1C}">
                  <a14:useLocalDpi xmlns:a14="http://schemas.microsoft.com/office/drawing/2010/main" val="0"/>
                </a:ext>
              </a:extLst>
            </a:blip>
            <a:srcRect/>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8" name="Rectangle 47">
            <a:extLst>
              <a:ext uri="{FF2B5EF4-FFF2-40B4-BE49-F238E27FC236}">
                <a16:creationId xmlns:a16="http://schemas.microsoft.com/office/drawing/2014/main" id="{6A527FC1-4105-4DCE-8F39-14457D645ACA}"/>
              </a:ext>
            </a:extLst>
          </p:cNvPr>
          <p:cNvSpPr/>
          <p:nvPr/>
        </p:nvSpPr>
        <p:spPr>
          <a:xfrm>
            <a:off x="5587565" y="2790793"/>
            <a:ext cx="1759644" cy="20808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9" name="Rectangle 48">
            <a:extLst>
              <a:ext uri="{FF2B5EF4-FFF2-40B4-BE49-F238E27FC236}">
                <a16:creationId xmlns:a16="http://schemas.microsoft.com/office/drawing/2014/main" id="{C80320F1-686B-4F40-9878-A5FE07B89716}"/>
              </a:ext>
            </a:extLst>
          </p:cNvPr>
          <p:cNvSpPr/>
          <p:nvPr/>
        </p:nvSpPr>
        <p:spPr>
          <a:xfrm>
            <a:off x="7469948" y="980362"/>
            <a:ext cx="1581844" cy="316380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1" name="Oval 50">
            <a:extLst>
              <a:ext uri="{FF2B5EF4-FFF2-40B4-BE49-F238E27FC236}">
                <a16:creationId xmlns:a16="http://schemas.microsoft.com/office/drawing/2014/main" id="{12EE203C-1433-4377-9875-8D5B8A1D9D9B}"/>
              </a:ext>
            </a:extLst>
          </p:cNvPr>
          <p:cNvSpPr/>
          <p:nvPr/>
        </p:nvSpPr>
        <p:spPr>
          <a:xfrm>
            <a:off x="6206957" y="2481960"/>
            <a:ext cx="567873" cy="517083"/>
          </a:xfrm>
          <a:prstGeom prst="ellipse">
            <a:avLst/>
          </a:prstGeom>
          <a:blipFill dpi="0" rotWithShape="1">
            <a:blip r:embed="rId8" cstate="print">
              <a:extLst>
                <a:ext uri="{28A0092B-C50C-407E-A947-70E740481C1C}">
                  <a14:useLocalDpi xmlns:a14="http://schemas.microsoft.com/office/drawing/2010/main" val="0"/>
                </a:ext>
              </a:extLst>
            </a:blip>
            <a:srcRect/>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2" name="TextBox 51">
            <a:extLst>
              <a:ext uri="{FF2B5EF4-FFF2-40B4-BE49-F238E27FC236}">
                <a16:creationId xmlns:a16="http://schemas.microsoft.com/office/drawing/2014/main" id="{C7B7A889-9C5C-47EE-AEC6-2321808D4E3D}"/>
              </a:ext>
            </a:extLst>
          </p:cNvPr>
          <p:cNvSpPr txBox="1"/>
          <p:nvPr/>
        </p:nvSpPr>
        <p:spPr>
          <a:xfrm>
            <a:off x="7429475" y="1183741"/>
            <a:ext cx="1581844" cy="3208571"/>
          </a:xfrm>
          <a:prstGeom prst="rect">
            <a:avLst/>
          </a:prstGeom>
          <a:noFill/>
        </p:spPr>
        <p:txBody>
          <a:bodyPr wrap="square" rtlCol="0">
            <a:spAutoFit/>
          </a:bodyPr>
          <a:lstStyle/>
          <a:p>
            <a:pPr algn="ctr"/>
            <a:r>
              <a:rPr lang="en-IN" b="1" u="sng" dirty="0">
                <a:latin typeface="Times New Roman" panose="02020603050405020304" pitchFamily="18" charset="0"/>
                <a:cs typeface="Times New Roman" panose="02020603050405020304" pitchFamily="18" charset="0"/>
              </a:rPr>
              <a:t>HINDALCO</a:t>
            </a:r>
            <a:endParaRPr lang="en-IN" u="sng" dirty="0">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Incorporating internal carbon pricing</a:t>
            </a:r>
          </a:p>
          <a:p>
            <a:pPr marL="285750" lvl="0" indent="-285750">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Implementation of innovative technologies like Carbon capture, red mud neutralisation with CO2, Zero Waste to landfill</a:t>
            </a:r>
          </a:p>
          <a:p>
            <a:endParaRPr lang="en-IN" dirty="0"/>
          </a:p>
        </p:txBody>
      </p:sp>
      <p:sp>
        <p:nvSpPr>
          <p:cNvPr id="53" name="TextBox 52">
            <a:extLst>
              <a:ext uri="{FF2B5EF4-FFF2-40B4-BE49-F238E27FC236}">
                <a16:creationId xmlns:a16="http://schemas.microsoft.com/office/drawing/2014/main" id="{6EFA1B6E-8CD2-48A3-972C-DFEE5782162D}"/>
              </a:ext>
            </a:extLst>
          </p:cNvPr>
          <p:cNvSpPr txBox="1"/>
          <p:nvPr/>
        </p:nvSpPr>
        <p:spPr>
          <a:xfrm>
            <a:off x="5553231" y="3146204"/>
            <a:ext cx="1712132" cy="1546577"/>
          </a:xfrm>
          <a:prstGeom prst="rect">
            <a:avLst/>
          </a:prstGeom>
          <a:noFill/>
        </p:spPr>
        <p:txBody>
          <a:bodyPr wrap="square" rtlCol="0">
            <a:spAutoFit/>
          </a:bodyPr>
          <a:lstStyle/>
          <a:p>
            <a:pPr algn="ctr"/>
            <a:r>
              <a:rPr lang="en-IN" b="1" u="sng" dirty="0">
                <a:latin typeface="Times New Roman" panose="02020603050405020304" pitchFamily="18" charset="0"/>
                <a:cs typeface="Times New Roman" panose="02020603050405020304" pitchFamily="18" charset="0"/>
              </a:rPr>
              <a:t>Vedanta</a:t>
            </a:r>
            <a:endParaRPr lang="en-IN" u="sng" dirty="0">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Adopting internal carbon price</a:t>
            </a:r>
          </a:p>
          <a:p>
            <a:pPr marL="285750" lvl="0" indent="-285750">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Launched ‘</a:t>
            </a:r>
            <a:r>
              <a:rPr lang="en-IN" dirty="0" err="1">
                <a:latin typeface="Times New Roman" panose="02020603050405020304" pitchFamily="18" charset="0"/>
                <a:cs typeface="Times New Roman" panose="02020603050405020304" pitchFamily="18" charset="0"/>
              </a:rPr>
              <a:t>Restora</a:t>
            </a:r>
            <a:r>
              <a:rPr lang="en-IN" dirty="0">
                <a:latin typeface="Times New Roman" panose="02020603050405020304" pitchFamily="18" charset="0"/>
                <a:cs typeface="Times New Roman" panose="02020603050405020304" pitchFamily="18" charset="0"/>
              </a:rPr>
              <a:t>’ , India’s first low carbon green aluminium</a:t>
            </a:r>
          </a:p>
        </p:txBody>
      </p:sp>
      <p:sp>
        <p:nvSpPr>
          <p:cNvPr id="54" name="Oval 53">
            <a:extLst>
              <a:ext uri="{FF2B5EF4-FFF2-40B4-BE49-F238E27FC236}">
                <a16:creationId xmlns:a16="http://schemas.microsoft.com/office/drawing/2014/main" id="{70F03EE0-5C61-461F-BE36-81D0AE43B1C4}"/>
              </a:ext>
            </a:extLst>
          </p:cNvPr>
          <p:cNvSpPr/>
          <p:nvPr/>
        </p:nvSpPr>
        <p:spPr>
          <a:xfrm>
            <a:off x="7976933" y="673438"/>
            <a:ext cx="567873" cy="517083"/>
          </a:xfrm>
          <a:prstGeom prst="ellipse">
            <a:avLst/>
          </a:prstGeom>
          <a:blipFill dpi="0" rotWithShape="1">
            <a:blip r:embed="rId9" cstate="print">
              <a:extLst>
                <a:ext uri="{28A0092B-C50C-407E-A947-70E740481C1C}">
                  <a14:useLocalDpi xmlns:a14="http://schemas.microsoft.com/office/drawing/2010/main" val="0"/>
                </a:ext>
              </a:extLst>
            </a:blip>
            <a:srcRect/>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264331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02BBC-398C-4AD0-A3D9-07A637408647}"/>
              </a:ext>
            </a:extLst>
          </p:cNvPr>
          <p:cNvSpPr>
            <a:spLocks noGrp="1"/>
          </p:cNvSpPr>
          <p:nvPr>
            <p:ph type="title"/>
          </p:nvPr>
        </p:nvSpPr>
        <p:spPr>
          <a:xfrm>
            <a:off x="0" y="13843"/>
            <a:ext cx="8640000" cy="573685"/>
          </a:xfrm>
        </p:spPr>
        <p:txBody>
          <a:bodyPr/>
          <a:lstStyle/>
          <a:p>
            <a:pPr algn="ctr"/>
            <a:r>
              <a:rPr lang="en-IN" sz="2400" dirty="0">
                <a:latin typeface="Times New Roman" panose="02020603050405020304" pitchFamily="18" charset="0"/>
                <a:cs typeface="Times New Roman" panose="02020603050405020304" pitchFamily="18" charset="0"/>
              </a:rPr>
              <a:t>Measures by Foreign Companies (Steel)</a:t>
            </a:r>
          </a:p>
        </p:txBody>
      </p:sp>
      <p:sp>
        <p:nvSpPr>
          <p:cNvPr id="5" name="Slide Number Placeholder 4">
            <a:extLst>
              <a:ext uri="{FF2B5EF4-FFF2-40B4-BE49-F238E27FC236}">
                <a16:creationId xmlns:a16="http://schemas.microsoft.com/office/drawing/2014/main" id="{3D1D887C-801D-47E8-8173-C2A9C9CC7A37}"/>
              </a:ext>
            </a:extLst>
          </p:cNvPr>
          <p:cNvSpPr>
            <a:spLocks noGrp="1"/>
          </p:cNvSpPr>
          <p:nvPr>
            <p:ph type="sldNum" sz="quarter" idx="12"/>
          </p:nvPr>
        </p:nvSpPr>
        <p:spPr/>
        <p:txBody>
          <a:bodyPr/>
          <a:lstStyle/>
          <a:p>
            <a:fld id="{C275CB38-F9AA-4B6F-B580-D2968ABF0CAF}" type="slidenum">
              <a:rPr lang="en-GB" smtClean="0"/>
              <a:t>15</a:t>
            </a:fld>
            <a:endParaRPr lang="en-GB"/>
          </a:p>
        </p:txBody>
      </p:sp>
      <p:graphicFrame>
        <p:nvGraphicFramePr>
          <p:cNvPr id="7" name="Diagram 6">
            <a:extLst>
              <a:ext uri="{FF2B5EF4-FFF2-40B4-BE49-F238E27FC236}">
                <a16:creationId xmlns:a16="http://schemas.microsoft.com/office/drawing/2014/main" id="{24440A9C-ABBD-4BBA-8CAF-BC136277B4CC}"/>
              </a:ext>
            </a:extLst>
          </p:cNvPr>
          <p:cNvGraphicFramePr/>
          <p:nvPr>
            <p:extLst>
              <p:ext uri="{D42A27DB-BD31-4B8C-83A1-F6EECF244321}">
                <p14:modId xmlns:p14="http://schemas.microsoft.com/office/powerpoint/2010/main" val="1479114279"/>
              </p:ext>
            </p:extLst>
          </p:nvPr>
        </p:nvGraphicFramePr>
        <p:xfrm>
          <a:off x="0" y="659185"/>
          <a:ext cx="9051792" cy="41567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49EC9962-D93C-45DD-A871-23F16BA724FB}"/>
              </a:ext>
            </a:extLst>
          </p:cNvPr>
          <p:cNvSpPr txBox="1"/>
          <p:nvPr/>
        </p:nvSpPr>
        <p:spPr>
          <a:xfrm>
            <a:off x="-84524" y="985500"/>
            <a:ext cx="2896879" cy="1808187"/>
          </a:xfrm>
          <a:prstGeom prst="rect">
            <a:avLst/>
          </a:prstGeom>
          <a:noFill/>
        </p:spPr>
        <p:txBody>
          <a:bodyPr wrap="square" rtlCol="0">
            <a:spAutoFit/>
          </a:bodyPr>
          <a:lstStyle/>
          <a:p>
            <a:pPr lvl="0" algn="ctr"/>
            <a:r>
              <a:rPr lang="en-IN" sz="1400" b="1" u="sng" dirty="0">
                <a:latin typeface="Times New Roman" panose="02020603050405020304" pitchFamily="18" charset="0"/>
                <a:cs typeface="Times New Roman" panose="02020603050405020304" pitchFamily="18" charset="0"/>
              </a:rPr>
              <a:t>China</a:t>
            </a:r>
          </a:p>
          <a:p>
            <a:pPr marL="285750" lvl="0" indent="-285750" algn="just">
              <a:buFont typeface="Arial" panose="020B0604020202020204" pitchFamily="34" charset="0"/>
              <a:buChar char="•"/>
            </a:pPr>
            <a:r>
              <a:rPr lang="en-IN" sz="1400" b="1" dirty="0" err="1">
                <a:latin typeface="Times New Roman" panose="02020603050405020304" pitchFamily="18" charset="0"/>
                <a:cs typeface="Times New Roman" panose="02020603050405020304" pitchFamily="18" charset="0"/>
              </a:rPr>
              <a:t>Baowu</a:t>
            </a:r>
            <a:r>
              <a:rPr lang="en-IN" sz="1400" b="1" dirty="0">
                <a:latin typeface="Times New Roman" panose="02020603050405020304" pitchFamily="18" charset="0"/>
                <a:cs typeface="Times New Roman" panose="02020603050405020304" pitchFamily="18" charset="0"/>
              </a:rPr>
              <a:t> Steel Group: </a:t>
            </a:r>
            <a:r>
              <a:rPr lang="en-IN" sz="1400" dirty="0">
                <a:latin typeface="Times New Roman" panose="02020603050405020304" pitchFamily="18" charset="0"/>
                <a:cs typeface="Times New Roman" panose="02020603050405020304" pitchFamily="18" charset="0"/>
              </a:rPr>
              <a:t>Hydrogen steelmaking and smelting reduction</a:t>
            </a:r>
          </a:p>
          <a:p>
            <a:pPr marL="285750" lvl="0" indent="-285750" algn="just">
              <a:buFont typeface="Arial" panose="020B0604020202020204" pitchFamily="34" charset="0"/>
              <a:buChar char="•"/>
            </a:pPr>
            <a:r>
              <a:rPr lang="en-IN" sz="1400" b="1" dirty="0" err="1">
                <a:latin typeface="Times New Roman" panose="02020603050405020304" pitchFamily="18" charset="0"/>
                <a:cs typeface="Times New Roman" panose="02020603050405020304" pitchFamily="18" charset="0"/>
              </a:rPr>
              <a:t>Jianlong</a:t>
            </a:r>
            <a:r>
              <a:rPr lang="en-IN" sz="1400" b="1" dirty="0">
                <a:latin typeface="Times New Roman" panose="02020603050405020304" pitchFamily="18" charset="0"/>
                <a:cs typeface="Times New Roman" panose="02020603050405020304" pitchFamily="18" charset="0"/>
              </a:rPr>
              <a:t> Steel and </a:t>
            </a:r>
            <a:r>
              <a:rPr lang="en-IN" sz="1400" b="1" dirty="0" err="1">
                <a:latin typeface="Times New Roman" panose="02020603050405020304" pitchFamily="18" charset="0"/>
                <a:cs typeface="Times New Roman" panose="02020603050405020304" pitchFamily="18" charset="0"/>
              </a:rPr>
              <a:t>Bayi</a:t>
            </a:r>
            <a:r>
              <a:rPr lang="en-IN" sz="1400" b="1" dirty="0">
                <a:latin typeface="Times New Roman" panose="02020603050405020304" pitchFamily="18" charset="0"/>
                <a:cs typeface="Times New Roman" panose="02020603050405020304" pitchFamily="18" charset="0"/>
              </a:rPr>
              <a:t> Steel </a:t>
            </a:r>
            <a:r>
              <a:rPr lang="en-IN" sz="1400" dirty="0">
                <a:latin typeface="Times New Roman" panose="02020603050405020304" pitchFamily="18" charset="0"/>
                <a:cs typeface="Times New Roman" panose="02020603050405020304" pitchFamily="18" charset="0"/>
              </a:rPr>
              <a:t>using smelting reduction</a:t>
            </a:r>
          </a:p>
          <a:p>
            <a:pPr marL="285750" lvl="0" indent="-285750" algn="just">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HYBRIT Model: Pilot underway</a:t>
            </a:r>
          </a:p>
          <a:p>
            <a:endParaRPr lang="en-IN" dirty="0"/>
          </a:p>
        </p:txBody>
      </p:sp>
      <p:sp>
        <p:nvSpPr>
          <p:cNvPr id="9" name="TextBox 8">
            <a:extLst>
              <a:ext uri="{FF2B5EF4-FFF2-40B4-BE49-F238E27FC236}">
                <a16:creationId xmlns:a16="http://schemas.microsoft.com/office/drawing/2014/main" id="{A8E2C33E-1418-4BF7-918A-F1281DF017B8}"/>
              </a:ext>
            </a:extLst>
          </p:cNvPr>
          <p:cNvSpPr txBox="1"/>
          <p:nvPr/>
        </p:nvSpPr>
        <p:spPr>
          <a:xfrm>
            <a:off x="3035194" y="891325"/>
            <a:ext cx="2896879" cy="1815882"/>
          </a:xfrm>
          <a:prstGeom prst="rect">
            <a:avLst/>
          </a:prstGeom>
          <a:noFill/>
        </p:spPr>
        <p:txBody>
          <a:bodyPr wrap="square" rtlCol="0">
            <a:spAutoFit/>
          </a:bodyPr>
          <a:lstStyle/>
          <a:p>
            <a:pPr lvl="0" algn="ctr"/>
            <a:r>
              <a:rPr lang="en-IN" sz="1400" b="1" u="sng" dirty="0">
                <a:latin typeface="Times New Roman" panose="02020603050405020304" pitchFamily="18" charset="0"/>
                <a:cs typeface="Times New Roman" panose="02020603050405020304" pitchFamily="18" charset="0"/>
              </a:rPr>
              <a:t>European Union</a:t>
            </a:r>
          </a:p>
          <a:p>
            <a:pPr marL="285750" lvl="0" indent="-285750" algn="just">
              <a:buFont typeface="Arial" panose="020B0604020202020204" pitchFamily="34" charset="0"/>
              <a:buChar char="•"/>
            </a:pPr>
            <a:r>
              <a:rPr lang="en-IN" sz="1400" b="1" dirty="0">
                <a:latin typeface="Times New Roman" panose="02020603050405020304" pitchFamily="18" charset="0"/>
                <a:cs typeface="Times New Roman" panose="02020603050405020304" pitchFamily="18" charset="0"/>
              </a:rPr>
              <a:t>H2 Green Steel: </a:t>
            </a:r>
            <a:r>
              <a:rPr lang="en-IN" sz="1400" dirty="0">
                <a:latin typeface="Times New Roman" panose="02020603050405020304" pitchFamily="18" charset="0"/>
                <a:cs typeface="Times New Roman" panose="02020603050405020304" pitchFamily="18" charset="0"/>
              </a:rPr>
              <a:t>signed contracts with automotive and construction companies that need low-emissions steel. Used these contracts to raise $105 million.</a:t>
            </a:r>
          </a:p>
          <a:p>
            <a:pPr marL="285750" lvl="0" indent="-285750" algn="just">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Building a steel plant using green hydrogen</a:t>
            </a:r>
          </a:p>
        </p:txBody>
      </p:sp>
      <p:sp>
        <p:nvSpPr>
          <p:cNvPr id="11" name="TextBox 10">
            <a:extLst>
              <a:ext uri="{FF2B5EF4-FFF2-40B4-BE49-F238E27FC236}">
                <a16:creationId xmlns:a16="http://schemas.microsoft.com/office/drawing/2014/main" id="{9D223264-BAEC-43A2-91CB-2DAE8E19FE08}"/>
              </a:ext>
            </a:extLst>
          </p:cNvPr>
          <p:cNvSpPr txBox="1"/>
          <p:nvPr/>
        </p:nvSpPr>
        <p:spPr>
          <a:xfrm>
            <a:off x="6331647" y="985500"/>
            <a:ext cx="2704777" cy="1808187"/>
          </a:xfrm>
          <a:prstGeom prst="rect">
            <a:avLst/>
          </a:prstGeom>
          <a:noFill/>
        </p:spPr>
        <p:txBody>
          <a:bodyPr wrap="square" rtlCol="0">
            <a:spAutoFit/>
          </a:bodyPr>
          <a:lstStyle/>
          <a:p>
            <a:pPr algn="ctr"/>
            <a:r>
              <a:rPr lang="en-IN" sz="1400" b="1" u="sng" dirty="0">
                <a:latin typeface="Times New Roman" panose="02020603050405020304" pitchFamily="18" charset="0"/>
                <a:cs typeface="Times New Roman" panose="02020603050405020304" pitchFamily="18" charset="0"/>
              </a:rPr>
              <a:t>Ukraine</a:t>
            </a:r>
            <a:endParaRPr lang="en-IN" u="sng" dirty="0"/>
          </a:p>
          <a:p>
            <a:pPr marL="285750" indent="-285750">
              <a:buFont typeface="Arial" panose="020B0604020202020204" pitchFamily="34" charset="0"/>
              <a:buChar char="•"/>
            </a:pPr>
            <a:r>
              <a:rPr lang="en-IN" sz="1400" b="1" dirty="0" err="1">
                <a:latin typeface="Times New Roman" panose="02020603050405020304" pitchFamily="18" charset="0"/>
                <a:cs typeface="Times New Roman" panose="02020603050405020304" pitchFamily="18" charset="0"/>
              </a:rPr>
              <a:t>Metivest</a:t>
            </a:r>
            <a:r>
              <a:rPr lang="en-IN" sz="1400" b="1" dirty="0">
                <a:latin typeface="Times New Roman" panose="02020603050405020304" pitchFamily="18" charset="0"/>
                <a:cs typeface="Times New Roman" panose="02020603050405020304" pitchFamily="18" charset="0"/>
              </a:rPr>
              <a:t>: </a:t>
            </a:r>
            <a:r>
              <a:rPr lang="en-IN" sz="1400" dirty="0">
                <a:latin typeface="Times New Roman" panose="02020603050405020304" pitchFamily="18" charset="0"/>
                <a:cs typeface="Times New Roman" panose="02020603050405020304" pitchFamily="18" charset="0"/>
              </a:rPr>
              <a:t>Focus on hydrogen, natural gas, and improving the quality of raw materials.</a:t>
            </a:r>
          </a:p>
          <a:p>
            <a:pPr marL="285750" indent="-285750">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Projects include: Cold rolling mill and </a:t>
            </a:r>
            <a:r>
              <a:rPr lang="en-US" sz="1400" dirty="0" err="1">
                <a:latin typeface="Times New Roman" panose="02020603050405020304" pitchFamily="18" charset="0"/>
                <a:cs typeface="Times New Roman" panose="02020603050405020304" pitchFamily="18" charset="0"/>
              </a:rPr>
              <a:t>colour</a:t>
            </a:r>
            <a:r>
              <a:rPr lang="en-US" sz="1400" dirty="0">
                <a:latin typeface="Times New Roman" panose="02020603050405020304" pitchFamily="18" charset="0"/>
                <a:cs typeface="Times New Roman" panose="02020603050405020304" pitchFamily="18" charset="0"/>
              </a:rPr>
              <a:t>-coated rolled steel </a:t>
            </a:r>
            <a:endParaRPr lang="en-IN" sz="1400" dirty="0">
              <a:latin typeface="Times New Roman" panose="02020603050405020304" pitchFamily="18" charset="0"/>
              <a:cs typeface="Times New Roman" panose="02020603050405020304" pitchFamily="18" charset="0"/>
            </a:endParaRPr>
          </a:p>
          <a:p>
            <a:endParaRPr lang="en-IN" dirty="0"/>
          </a:p>
        </p:txBody>
      </p:sp>
      <p:sp>
        <p:nvSpPr>
          <p:cNvPr id="12" name="TextBox 11">
            <a:extLst>
              <a:ext uri="{FF2B5EF4-FFF2-40B4-BE49-F238E27FC236}">
                <a16:creationId xmlns:a16="http://schemas.microsoft.com/office/drawing/2014/main" id="{2A977D89-59E3-481B-8ABA-E937958CC056}"/>
              </a:ext>
            </a:extLst>
          </p:cNvPr>
          <p:cNvSpPr txBox="1"/>
          <p:nvPr/>
        </p:nvSpPr>
        <p:spPr>
          <a:xfrm>
            <a:off x="107576" y="3001436"/>
            <a:ext cx="2543416" cy="1377300"/>
          </a:xfrm>
          <a:prstGeom prst="rect">
            <a:avLst/>
          </a:prstGeom>
          <a:noFill/>
        </p:spPr>
        <p:txBody>
          <a:bodyPr wrap="square" rtlCol="0">
            <a:spAutoFit/>
          </a:bodyPr>
          <a:lstStyle/>
          <a:p>
            <a:pPr algn="ctr"/>
            <a:r>
              <a:rPr lang="en-IN" sz="1400" b="1" u="sng" dirty="0">
                <a:latin typeface="Times New Roman" panose="02020603050405020304" pitchFamily="18" charset="0"/>
                <a:cs typeface="Times New Roman" panose="02020603050405020304" pitchFamily="18" charset="0"/>
              </a:rPr>
              <a:t>Brazil</a:t>
            </a:r>
          </a:p>
          <a:p>
            <a:pPr marL="285750" indent="-285750">
              <a:buFont typeface="Arial" panose="020B0604020202020204" pitchFamily="34" charset="0"/>
              <a:buChar char="•"/>
            </a:pPr>
            <a:r>
              <a:rPr lang="en-IN" sz="1400" b="1" dirty="0">
                <a:latin typeface="Times New Roman" panose="02020603050405020304" pitchFamily="18" charset="0"/>
                <a:cs typeface="Times New Roman" panose="02020603050405020304" pitchFamily="18" charset="0"/>
              </a:rPr>
              <a:t>Gerdau:</a:t>
            </a:r>
            <a:r>
              <a:rPr lang="en-IN" sz="1400" dirty="0">
                <a:latin typeface="Times New Roman" panose="02020603050405020304" pitchFamily="18" charset="0"/>
                <a:cs typeface="Times New Roman" panose="02020603050405020304" pitchFamily="18" charset="0"/>
              </a:rPr>
              <a:t> Joint venture with Shell for solar energy generation to be used in Steel production </a:t>
            </a:r>
          </a:p>
          <a:p>
            <a:endParaRPr lang="en-IN" dirty="0"/>
          </a:p>
        </p:txBody>
      </p:sp>
      <p:sp>
        <p:nvSpPr>
          <p:cNvPr id="13" name="TextBox 12">
            <a:extLst>
              <a:ext uri="{FF2B5EF4-FFF2-40B4-BE49-F238E27FC236}">
                <a16:creationId xmlns:a16="http://schemas.microsoft.com/office/drawing/2014/main" id="{6E32D277-45E1-4C90-B719-2571C0706127}"/>
              </a:ext>
            </a:extLst>
          </p:cNvPr>
          <p:cNvSpPr txBox="1"/>
          <p:nvPr/>
        </p:nvSpPr>
        <p:spPr>
          <a:xfrm>
            <a:off x="3104655" y="2861037"/>
            <a:ext cx="2827418" cy="2246769"/>
          </a:xfrm>
          <a:prstGeom prst="rect">
            <a:avLst/>
          </a:prstGeom>
          <a:noFill/>
        </p:spPr>
        <p:txBody>
          <a:bodyPr wrap="square" rtlCol="0">
            <a:spAutoFit/>
          </a:bodyPr>
          <a:lstStyle/>
          <a:p>
            <a:pPr algn="ctr"/>
            <a:r>
              <a:rPr lang="en-IN" sz="1400" b="1" u="sng" dirty="0">
                <a:latin typeface="Times New Roman" panose="02020603050405020304" pitchFamily="18" charset="0"/>
                <a:cs typeface="Times New Roman" panose="02020603050405020304" pitchFamily="18" charset="0"/>
              </a:rPr>
              <a:t>United States</a:t>
            </a:r>
          </a:p>
          <a:p>
            <a:pPr marL="285750" indent="-285750">
              <a:buFont typeface="Arial" panose="020B0604020202020204" pitchFamily="34" charset="0"/>
              <a:buChar char="•"/>
            </a:pPr>
            <a:r>
              <a:rPr lang="en-IN" sz="1400" b="1" dirty="0">
                <a:latin typeface="Times New Roman" panose="02020603050405020304" pitchFamily="18" charset="0"/>
                <a:cs typeface="Times New Roman" panose="02020603050405020304" pitchFamily="18" charset="0"/>
              </a:rPr>
              <a:t>Nucor Steel: </a:t>
            </a:r>
            <a:r>
              <a:rPr lang="en-IN" sz="1400" dirty="0">
                <a:latin typeface="Times New Roman" panose="02020603050405020304" pitchFamily="18" charset="0"/>
                <a:cs typeface="Times New Roman" panose="02020603050405020304" pitchFamily="18" charset="0"/>
              </a:rPr>
              <a:t>Technologies like </a:t>
            </a:r>
            <a:r>
              <a:rPr lang="en-US" sz="1400" dirty="0">
                <a:latin typeface="Times New Roman" panose="02020603050405020304" pitchFamily="18" charset="0"/>
                <a:cs typeface="Times New Roman" panose="02020603050405020304" pitchFamily="18" charset="0"/>
              </a:rPr>
              <a:t>off-gas heat recovery, burner improvement, highly efficient power supply systems, scrap preheating alternatives, carbon sequestration</a:t>
            </a:r>
          </a:p>
          <a:p>
            <a:pPr marL="285750" indent="-285750">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Transparency in reporting</a:t>
            </a:r>
          </a:p>
          <a:p>
            <a:pPr marL="285750" indent="-285750">
              <a:buFont typeface="Arial" panose="020B0604020202020204" pitchFamily="34" charset="0"/>
              <a:buChar char="•"/>
            </a:pPr>
            <a:endParaRPr lang="en-US" sz="1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IN" sz="1400" dirty="0">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4AAFCF0E-B9D1-4786-A438-ECD8BE8B7DB6}"/>
              </a:ext>
            </a:extLst>
          </p:cNvPr>
          <p:cNvSpPr txBox="1"/>
          <p:nvPr/>
        </p:nvSpPr>
        <p:spPr>
          <a:xfrm>
            <a:off x="6331647" y="2913047"/>
            <a:ext cx="2650988" cy="1808187"/>
          </a:xfrm>
          <a:prstGeom prst="rect">
            <a:avLst/>
          </a:prstGeom>
          <a:noFill/>
        </p:spPr>
        <p:txBody>
          <a:bodyPr wrap="square" rtlCol="0">
            <a:spAutoFit/>
          </a:bodyPr>
          <a:lstStyle/>
          <a:p>
            <a:pPr algn="ctr"/>
            <a:r>
              <a:rPr lang="en-IN" sz="1400" b="1" u="sng" dirty="0">
                <a:latin typeface="Times New Roman" panose="02020603050405020304" pitchFamily="18" charset="0"/>
                <a:cs typeface="Times New Roman" panose="02020603050405020304" pitchFamily="18" charset="0"/>
              </a:rPr>
              <a:t>Russia</a:t>
            </a:r>
          </a:p>
          <a:p>
            <a:pPr marL="285750" indent="-285750">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Reduction of fuel and flux consumption due to increased Fe content in concentrate</a:t>
            </a:r>
          </a:p>
          <a:p>
            <a:pPr marL="285750" indent="-285750">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Rotating air heater replacement </a:t>
            </a:r>
          </a:p>
          <a:p>
            <a:pPr marL="285750" indent="-285750">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Turbine air blower</a:t>
            </a:r>
          </a:p>
          <a:p>
            <a:endParaRPr lang="en-IN" dirty="0"/>
          </a:p>
        </p:txBody>
      </p:sp>
    </p:spTree>
    <p:extLst>
      <p:ext uri="{BB962C8B-B14F-4D97-AF65-F5344CB8AC3E}">
        <p14:creationId xmlns:p14="http://schemas.microsoft.com/office/powerpoint/2010/main" val="3026794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02BBC-398C-4AD0-A3D9-07A637408647}"/>
              </a:ext>
            </a:extLst>
          </p:cNvPr>
          <p:cNvSpPr>
            <a:spLocks noGrp="1"/>
          </p:cNvSpPr>
          <p:nvPr>
            <p:ph type="title"/>
          </p:nvPr>
        </p:nvSpPr>
        <p:spPr>
          <a:xfrm>
            <a:off x="103751" y="39396"/>
            <a:ext cx="8552300" cy="567643"/>
          </a:xfrm>
        </p:spPr>
        <p:txBody>
          <a:bodyPr/>
          <a:lstStyle/>
          <a:p>
            <a:pPr algn="ctr"/>
            <a:r>
              <a:rPr lang="en-IN" sz="2400" dirty="0">
                <a:latin typeface="Times New Roman" panose="02020603050405020304" pitchFamily="18" charset="0"/>
                <a:cs typeface="Times New Roman" panose="02020603050405020304" pitchFamily="18" charset="0"/>
              </a:rPr>
              <a:t>Measures by Foreign Companies (Aluminium)</a:t>
            </a:r>
          </a:p>
        </p:txBody>
      </p:sp>
      <p:sp>
        <p:nvSpPr>
          <p:cNvPr id="5" name="Slide Number Placeholder 4">
            <a:extLst>
              <a:ext uri="{FF2B5EF4-FFF2-40B4-BE49-F238E27FC236}">
                <a16:creationId xmlns:a16="http://schemas.microsoft.com/office/drawing/2014/main" id="{3D1D887C-801D-47E8-8173-C2A9C9CC7A37}"/>
              </a:ext>
            </a:extLst>
          </p:cNvPr>
          <p:cNvSpPr>
            <a:spLocks noGrp="1"/>
          </p:cNvSpPr>
          <p:nvPr>
            <p:ph type="sldNum" sz="quarter" idx="12"/>
          </p:nvPr>
        </p:nvSpPr>
        <p:spPr/>
        <p:txBody>
          <a:bodyPr/>
          <a:lstStyle/>
          <a:p>
            <a:fld id="{C275CB38-F9AA-4B6F-B580-D2968ABF0CAF}" type="slidenum">
              <a:rPr lang="en-GB" smtClean="0"/>
              <a:t>16</a:t>
            </a:fld>
            <a:endParaRPr lang="en-GB"/>
          </a:p>
        </p:txBody>
      </p:sp>
      <p:sp>
        <p:nvSpPr>
          <p:cNvPr id="4" name="Rectangle 3">
            <a:extLst>
              <a:ext uri="{FF2B5EF4-FFF2-40B4-BE49-F238E27FC236}">
                <a16:creationId xmlns:a16="http://schemas.microsoft.com/office/drawing/2014/main" id="{CA70E701-8F1D-465B-84AC-43915EA4595E}"/>
              </a:ext>
            </a:extLst>
          </p:cNvPr>
          <p:cNvSpPr/>
          <p:nvPr/>
        </p:nvSpPr>
        <p:spPr>
          <a:xfrm>
            <a:off x="325935" y="1155554"/>
            <a:ext cx="2397419" cy="31965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 name="Rectangle 12">
            <a:extLst>
              <a:ext uri="{FF2B5EF4-FFF2-40B4-BE49-F238E27FC236}">
                <a16:creationId xmlns:a16="http://schemas.microsoft.com/office/drawing/2014/main" id="{76112F15-EB6E-46F4-BB4D-266E48FEB2E1}"/>
              </a:ext>
            </a:extLst>
          </p:cNvPr>
          <p:cNvSpPr/>
          <p:nvPr/>
        </p:nvSpPr>
        <p:spPr>
          <a:xfrm>
            <a:off x="5962809" y="1155554"/>
            <a:ext cx="2397419" cy="31965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 name="Rectangle 13">
            <a:extLst>
              <a:ext uri="{FF2B5EF4-FFF2-40B4-BE49-F238E27FC236}">
                <a16:creationId xmlns:a16="http://schemas.microsoft.com/office/drawing/2014/main" id="{C515158C-DB6E-4745-A1F6-8C90DA49DA70}"/>
              </a:ext>
            </a:extLst>
          </p:cNvPr>
          <p:cNvSpPr/>
          <p:nvPr/>
        </p:nvSpPr>
        <p:spPr>
          <a:xfrm>
            <a:off x="3100522" y="1155554"/>
            <a:ext cx="2397419" cy="31965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 name="TextBox 14">
            <a:extLst>
              <a:ext uri="{FF2B5EF4-FFF2-40B4-BE49-F238E27FC236}">
                <a16:creationId xmlns:a16="http://schemas.microsoft.com/office/drawing/2014/main" id="{44E37B31-4ECC-4D89-AAF6-C0B78C755E24}"/>
              </a:ext>
            </a:extLst>
          </p:cNvPr>
          <p:cNvSpPr txBox="1"/>
          <p:nvPr/>
        </p:nvSpPr>
        <p:spPr>
          <a:xfrm>
            <a:off x="452736" y="1381400"/>
            <a:ext cx="2143815" cy="2023631"/>
          </a:xfrm>
          <a:prstGeom prst="rect">
            <a:avLst/>
          </a:prstGeom>
          <a:noFill/>
        </p:spPr>
        <p:txBody>
          <a:bodyPr wrap="square" rtlCol="0">
            <a:spAutoFit/>
          </a:bodyPr>
          <a:lstStyle/>
          <a:p>
            <a:pPr lvl="0" algn="ctr"/>
            <a:r>
              <a:rPr lang="en-IN" sz="1400" b="1" u="sng" dirty="0">
                <a:latin typeface="Times New Roman" panose="02020603050405020304" pitchFamily="18" charset="0"/>
                <a:cs typeface="Times New Roman" panose="02020603050405020304" pitchFamily="18" charset="0"/>
              </a:rPr>
              <a:t>Egypt</a:t>
            </a:r>
          </a:p>
          <a:p>
            <a:pPr lvl="0" algn="ctr"/>
            <a:endParaRPr lang="en-IN" sz="1400" b="1" dirty="0">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en-IN" sz="1400" b="1" dirty="0" err="1">
                <a:latin typeface="Times New Roman" panose="02020603050405020304" pitchFamily="18" charset="0"/>
                <a:cs typeface="Times New Roman" panose="02020603050405020304" pitchFamily="18" charset="0"/>
              </a:rPr>
              <a:t>Egyptalum</a:t>
            </a:r>
            <a:r>
              <a:rPr lang="en-IN" sz="1400" b="1" dirty="0">
                <a:latin typeface="Times New Roman" panose="02020603050405020304" pitchFamily="18" charset="0"/>
                <a:cs typeface="Times New Roman" panose="02020603050405020304" pitchFamily="18" charset="0"/>
              </a:rPr>
              <a:t>: </a:t>
            </a:r>
            <a:r>
              <a:rPr lang="en-IN" sz="1400" dirty="0">
                <a:latin typeface="Times New Roman" panose="02020603050405020304" pitchFamily="18" charset="0"/>
                <a:cs typeface="Times New Roman" panose="02020603050405020304" pitchFamily="18" charset="0"/>
              </a:rPr>
              <a:t>Aligning operations with the Aluminium Stewardship Initiative ASI's rigorous standards</a:t>
            </a:r>
          </a:p>
          <a:p>
            <a:endParaRPr lang="en-IN" dirty="0"/>
          </a:p>
        </p:txBody>
      </p:sp>
      <p:sp>
        <p:nvSpPr>
          <p:cNvPr id="16" name="TextBox 15">
            <a:extLst>
              <a:ext uri="{FF2B5EF4-FFF2-40B4-BE49-F238E27FC236}">
                <a16:creationId xmlns:a16="http://schemas.microsoft.com/office/drawing/2014/main" id="{7C3224B5-103F-4271-9E66-999CF5749355}"/>
              </a:ext>
            </a:extLst>
          </p:cNvPr>
          <p:cNvSpPr txBox="1"/>
          <p:nvPr/>
        </p:nvSpPr>
        <p:spPr>
          <a:xfrm>
            <a:off x="3181192" y="1317984"/>
            <a:ext cx="2397419" cy="2669962"/>
          </a:xfrm>
          <a:prstGeom prst="rect">
            <a:avLst/>
          </a:prstGeom>
          <a:noFill/>
        </p:spPr>
        <p:txBody>
          <a:bodyPr wrap="square" rtlCol="0">
            <a:spAutoFit/>
          </a:bodyPr>
          <a:lstStyle/>
          <a:p>
            <a:pPr lvl="0" algn="ctr"/>
            <a:r>
              <a:rPr lang="en-IN" sz="1400" b="1" u="sng" dirty="0">
                <a:latin typeface="Times New Roman" panose="02020603050405020304" pitchFamily="18" charset="0"/>
                <a:cs typeface="Times New Roman" panose="02020603050405020304" pitchFamily="18" charset="0"/>
              </a:rPr>
              <a:t>Russia</a:t>
            </a:r>
          </a:p>
          <a:p>
            <a:pPr marL="285750" lvl="0" indent="-285750">
              <a:buFont typeface="Arial" panose="020B0604020202020204" pitchFamily="34" charset="0"/>
              <a:buChar char="•"/>
            </a:pPr>
            <a:r>
              <a:rPr lang="en-IN" sz="1400" b="1" dirty="0" err="1">
                <a:latin typeface="Times New Roman" panose="02020603050405020304" pitchFamily="18" charset="0"/>
                <a:cs typeface="Times New Roman" panose="02020603050405020304" pitchFamily="18" charset="0"/>
              </a:rPr>
              <a:t>Rusal</a:t>
            </a:r>
            <a:r>
              <a:rPr lang="en-IN" sz="1400" b="1" dirty="0">
                <a:latin typeface="Times New Roman" panose="02020603050405020304" pitchFamily="18" charset="0"/>
                <a:cs typeface="Times New Roman" panose="02020603050405020304" pitchFamily="18" charset="0"/>
              </a:rPr>
              <a:t>: </a:t>
            </a:r>
            <a:r>
              <a:rPr lang="en-IN" sz="1400" dirty="0">
                <a:latin typeface="Times New Roman" panose="02020603050405020304" pitchFamily="18" charset="0"/>
                <a:cs typeface="Times New Roman" panose="02020603050405020304" pitchFamily="18" charset="0"/>
              </a:rPr>
              <a:t>partnered with companies  producing high-quality aluminium alloys</a:t>
            </a:r>
          </a:p>
          <a:p>
            <a:pPr marL="285750" indent="-285750">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Promoting enhanced product traceability (ALLOW digital passport) </a:t>
            </a:r>
          </a:p>
          <a:p>
            <a:pPr marL="285750" indent="-285750">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Advocates for CO2 disclosure</a:t>
            </a:r>
          </a:p>
          <a:p>
            <a:pPr lvl="0" algn="ctr"/>
            <a:endParaRPr lang="en-IN" dirty="0"/>
          </a:p>
          <a:p>
            <a:pPr lvl="0" algn="ctr"/>
            <a:endParaRPr lang="en-IN" sz="1400" b="1" dirty="0">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B54E0B26-A9C3-48D5-8372-71B6D1ACA5B3}"/>
              </a:ext>
            </a:extLst>
          </p:cNvPr>
          <p:cNvSpPr txBox="1"/>
          <p:nvPr/>
        </p:nvSpPr>
        <p:spPr>
          <a:xfrm>
            <a:off x="5984825" y="1283234"/>
            <a:ext cx="2353386" cy="3316292"/>
          </a:xfrm>
          <a:prstGeom prst="rect">
            <a:avLst/>
          </a:prstGeom>
          <a:noFill/>
        </p:spPr>
        <p:txBody>
          <a:bodyPr wrap="square" rtlCol="0">
            <a:spAutoFit/>
          </a:bodyPr>
          <a:lstStyle/>
          <a:p>
            <a:pPr algn="ctr"/>
            <a:r>
              <a:rPr lang="en-IN" sz="1400" b="1" u="sng" dirty="0">
                <a:latin typeface="Times New Roman" panose="02020603050405020304" pitchFamily="18" charset="0"/>
                <a:cs typeface="Times New Roman" panose="02020603050405020304" pitchFamily="18" charset="0"/>
              </a:rPr>
              <a:t>South Africa</a:t>
            </a:r>
            <a:endParaRPr lang="en-IN" sz="1400" u="sng"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IN" sz="1400" b="1" dirty="0" err="1">
                <a:latin typeface="Times New Roman" panose="02020603050405020304" pitchFamily="18" charset="0"/>
                <a:cs typeface="Times New Roman" panose="02020603050405020304" pitchFamily="18" charset="0"/>
              </a:rPr>
              <a:t>Hulamin</a:t>
            </a:r>
            <a:r>
              <a:rPr lang="en-IN" sz="1400" b="1" dirty="0">
                <a:latin typeface="Times New Roman" panose="02020603050405020304" pitchFamily="18" charset="0"/>
                <a:cs typeface="Times New Roman" panose="02020603050405020304" pitchFamily="18" charset="0"/>
              </a:rPr>
              <a:t>: </a:t>
            </a:r>
            <a:r>
              <a:rPr lang="en-IN" sz="1400" dirty="0">
                <a:latin typeface="Times New Roman" panose="02020603050405020304" pitchFamily="18" charset="0"/>
                <a:cs typeface="Times New Roman" panose="02020603050405020304" pitchFamily="18" charset="0"/>
              </a:rPr>
              <a:t>Greenhouse gas emissions target approved by the Science Based Targets Initiative</a:t>
            </a:r>
          </a:p>
          <a:p>
            <a:pPr marL="285750" indent="-285750">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Measures to prevent waste mixing and contain spillages/leaks</a:t>
            </a:r>
          </a:p>
          <a:p>
            <a:pPr marL="285750" lvl="0" indent="-285750">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Engaging with the value chain on environmental issues</a:t>
            </a:r>
          </a:p>
          <a:p>
            <a:pPr marL="285750" lvl="0" indent="-285750">
              <a:buFont typeface="Arial" panose="020B0604020202020204" pitchFamily="34" charset="0"/>
              <a:buChar char="•"/>
            </a:pPr>
            <a:r>
              <a:rPr lang="en-IN" sz="1400" dirty="0">
                <a:latin typeface="Times New Roman" panose="02020603050405020304" pitchFamily="18" charset="0"/>
                <a:cs typeface="Times New Roman" panose="02020603050405020304" pitchFamily="18" charset="0"/>
              </a:rPr>
              <a:t>Educating employees on responsible use of resources</a:t>
            </a:r>
          </a:p>
          <a:p>
            <a:endParaRPr lang="en-IN" dirty="0"/>
          </a:p>
        </p:txBody>
      </p:sp>
    </p:spTree>
    <p:extLst>
      <p:ext uri="{BB962C8B-B14F-4D97-AF65-F5344CB8AC3E}">
        <p14:creationId xmlns:p14="http://schemas.microsoft.com/office/powerpoint/2010/main" val="2976591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1C8B1-1A88-420D-9297-122C2F70E282}"/>
              </a:ext>
            </a:extLst>
          </p:cNvPr>
          <p:cNvSpPr>
            <a:spLocks noGrp="1"/>
          </p:cNvSpPr>
          <p:nvPr>
            <p:ph type="title"/>
          </p:nvPr>
        </p:nvSpPr>
        <p:spPr/>
        <p:txBody>
          <a:bodyPr/>
          <a:lstStyle/>
          <a:p>
            <a:pPr algn="ctr"/>
            <a:r>
              <a:rPr lang="en-IN" sz="2400" dirty="0">
                <a:latin typeface="Times New Roman" panose="02020603050405020304" pitchFamily="18" charset="0"/>
                <a:cs typeface="Times New Roman" panose="02020603050405020304" pitchFamily="18" charset="0"/>
              </a:rPr>
              <a:t>Issues for Discussion</a:t>
            </a:r>
          </a:p>
        </p:txBody>
      </p:sp>
      <p:sp>
        <p:nvSpPr>
          <p:cNvPr id="5" name="Slide Number Placeholder 4">
            <a:extLst>
              <a:ext uri="{FF2B5EF4-FFF2-40B4-BE49-F238E27FC236}">
                <a16:creationId xmlns:a16="http://schemas.microsoft.com/office/drawing/2014/main" id="{CCCDAB6B-0955-44E8-A0AE-F6A925FE02EA}"/>
              </a:ext>
            </a:extLst>
          </p:cNvPr>
          <p:cNvSpPr>
            <a:spLocks noGrp="1"/>
          </p:cNvSpPr>
          <p:nvPr>
            <p:ph type="sldNum" sz="quarter" idx="12"/>
          </p:nvPr>
        </p:nvSpPr>
        <p:spPr/>
        <p:txBody>
          <a:bodyPr/>
          <a:lstStyle/>
          <a:p>
            <a:fld id="{C275CB38-F9AA-4B6F-B580-D2968ABF0CAF}" type="slidenum">
              <a:rPr lang="en-GB" smtClean="0"/>
              <a:t>17</a:t>
            </a:fld>
            <a:endParaRPr lang="en-GB"/>
          </a:p>
        </p:txBody>
      </p:sp>
      <p:sp>
        <p:nvSpPr>
          <p:cNvPr id="3" name="Rectangle 2">
            <a:extLst>
              <a:ext uri="{FF2B5EF4-FFF2-40B4-BE49-F238E27FC236}">
                <a16:creationId xmlns:a16="http://schemas.microsoft.com/office/drawing/2014/main" id="{F359FF80-BF49-4D6D-80BB-858B73069AF2}"/>
              </a:ext>
            </a:extLst>
          </p:cNvPr>
          <p:cNvSpPr/>
          <p:nvPr/>
        </p:nvSpPr>
        <p:spPr>
          <a:xfrm>
            <a:off x="679584" y="914173"/>
            <a:ext cx="8079459" cy="3608488"/>
          </a:xfrm>
          <a:prstGeom prst="rect">
            <a:avLst/>
          </a:prstGeom>
        </p:spPr>
        <p:txBody>
          <a:bodyPr wrap="square">
            <a:spAutoFit/>
          </a:bodyPr>
          <a:lstStyle/>
          <a:p>
            <a:pPr marL="285750" indent="-285750">
              <a:lnSpc>
                <a:spcPct val="150000"/>
              </a:lnSpc>
              <a:buFont typeface="Wingdings" panose="05000000000000000000" pitchFamily="2" charset="2"/>
              <a:buChar char="Ø"/>
            </a:pPr>
            <a:r>
              <a:rPr lang="en-IN" sz="1400" dirty="0">
                <a:solidFill>
                  <a:srgbClr val="1F1F1F"/>
                </a:solidFill>
                <a:latin typeface="Times New Roman" panose="02020603050405020304" pitchFamily="18" charset="0"/>
                <a:cs typeface="Times New Roman" panose="02020603050405020304" pitchFamily="18" charset="0"/>
              </a:rPr>
              <a:t>What are the gaps/deficits in the current Indian responses?</a:t>
            </a:r>
          </a:p>
          <a:p>
            <a:pPr marL="285750" indent="-285750">
              <a:lnSpc>
                <a:spcPct val="150000"/>
              </a:lnSpc>
              <a:buFont typeface="Wingdings" panose="05000000000000000000" pitchFamily="2" charset="2"/>
              <a:buChar char="Ø"/>
            </a:pPr>
            <a:r>
              <a:rPr lang="en-IN" sz="1400" dirty="0">
                <a:latin typeface="Times New Roman" panose="02020603050405020304" pitchFamily="18" charset="0"/>
                <a:cs typeface="Times New Roman" panose="02020603050405020304" pitchFamily="18" charset="0"/>
              </a:rPr>
              <a:t>What other forms of stakeholder engagements are required? </a:t>
            </a:r>
          </a:p>
          <a:p>
            <a:pPr marL="285750" indent="-285750">
              <a:lnSpc>
                <a:spcPct val="150000"/>
              </a:lnSpc>
              <a:buFont typeface="Wingdings" panose="05000000000000000000" pitchFamily="2" charset="2"/>
              <a:buChar char="Ø"/>
            </a:pPr>
            <a:r>
              <a:rPr lang="en-IN" sz="1400" dirty="0">
                <a:latin typeface="Times New Roman" panose="02020603050405020304" pitchFamily="18" charset="0"/>
                <a:cs typeface="Times New Roman" panose="02020603050405020304" pitchFamily="18" charset="0"/>
              </a:rPr>
              <a:t>What further/ additional expectations from the EU authorities?</a:t>
            </a:r>
          </a:p>
          <a:p>
            <a:pPr marL="285750" indent="-285750">
              <a:lnSpc>
                <a:spcPct val="150000"/>
              </a:lnSpc>
              <a:buFont typeface="Wingdings" panose="05000000000000000000" pitchFamily="2" charset="2"/>
              <a:buChar char="Ø"/>
            </a:pPr>
            <a:r>
              <a:rPr lang="en-IN" sz="1400" dirty="0">
                <a:latin typeface="Times New Roman" panose="02020603050405020304" pitchFamily="18" charset="0"/>
                <a:cs typeface="Times New Roman" panose="02020603050405020304" pitchFamily="18" charset="0"/>
              </a:rPr>
              <a:t>CBAM’s conformity to WTO principles</a:t>
            </a:r>
          </a:p>
          <a:p>
            <a:pPr marL="285750" indent="-285750">
              <a:lnSpc>
                <a:spcPct val="150000"/>
              </a:lnSpc>
              <a:buFont typeface="Wingdings" panose="05000000000000000000" pitchFamily="2" charset="2"/>
              <a:buChar char="Ø"/>
            </a:pPr>
            <a:r>
              <a:rPr lang="en-IN" sz="1400" dirty="0">
                <a:latin typeface="Times New Roman" panose="02020603050405020304" pitchFamily="18" charset="0"/>
                <a:cs typeface="Times New Roman" panose="02020603050405020304" pitchFamily="18" charset="0"/>
              </a:rPr>
              <a:t>How to address emissions embedded in Supply Chains across countries? Any structural impact? </a:t>
            </a:r>
            <a:endParaRPr lang="en-IN" sz="1400" dirty="0">
              <a:solidFill>
                <a:srgbClr val="1F1F1F"/>
              </a:solidFill>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Ø"/>
            </a:pPr>
            <a:r>
              <a:rPr lang="en-IN" sz="1400" dirty="0">
                <a:latin typeface="Times New Roman" panose="02020603050405020304" pitchFamily="18" charset="0"/>
                <a:cs typeface="Times New Roman" panose="02020603050405020304" pitchFamily="18" charset="0"/>
              </a:rPr>
              <a:t>How can firms be incentivised for gradual/ eventual alignment with CBAM?</a:t>
            </a:r>
            <a:endParaRPr lang="en-IN" sz="1400" dirty="0">
              <a:solidFill>
                <a:srgbClr val="1F1F1F"/>
              </a:solidFill>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Ø"/>
            </a:pPr>
            <a:r>
              <a:rPr lang="en-IN" sz="1400" dirty="0">
                <a:latin typeface="Times New Roman" panose="02020603050405020304" pitchFamily="18" charset="0"/>
                <a:cs typeface="Times New Roman" panose="02020603050405020304" pitchFamily="18" charset="0"/>
              </a:rPr>
              <a:t>Potential measures to help MSMEs cope with CBAM</a:t>
            </a:r>
          </a:p>
          <a:p>
            <a:pPr marL="285750" indent="-285750">
              <a:lnSpc>
                <a:spcPct val="150000"/>
              </a:lnSpc>
              <a:buFont typeface="Wingdings" panose="05000000000000000000" pitchFamily="2" charset="2"/>
              <a:buChar char="Ø"/>
            </a:pPr>
            <a:r>
              <a:rPr lang="en-IN" sz="1400" dirty="0">
                <a:latin typeface="Times New Roman" panose="02020603050405020304" pitchFamily="18" charset="0"/>
                <a:cs typeface="Times New Roman" panose="02020603050405020304" pitchFamily="18" charset="0"/>
              </a:rPr>
              <a:t>Accounting of </a:t>
            </a:r>
            <a:r>
              <a:rPr lang="en-IN" sz="1400" dirty="0" err="1">
                <a:latin typeface="Times New Roman" panose="02020603050405020304" pitchFamily="18" charset="0"/>
                <a:cs typeface="Times New Roman" panose="02020603050405020304" pitchFamily="18" charset="0"/>
              </a:rPr>
              <a:t>ESCerts</a:t>
            </a:r>
            <a:r>
              <a:rPr lang="en-IN" sz="1400" dirty="0">
                <a:latin typeface="Times New Roman" panose="02020603050405020304" pitchFamily="18" charset="0"/>
                <a:cs typeface="Times New Roman" panose="02020603050405020304" pitchFamily="18" charset="0"/>
              </a:rPr>
              <a:t> trading under PAT scheme and RECs under RPOs in the CCTS?- ETS Mismatch</a:t>
            </a:r>
          </a:p>
          <a:p>
            <a:pPr marL="285750" indent="-285750">
              <a:lnSpc>
                <a:spcPct val="150000"/>
              </a:lnSpc>
              <a:buFont typeface="Wingdings" panose="05000000000000000000" pitchFamily="2" charset="2"/>
              <a:buChar char="Ø"/>
            </a:pPr>
            <a:r>
              <a:rPr lang="en-IN" sz="1400" dirty="0">
                <a:latin typeface="Times New Roman" panose="02020603050405020304" pitchFamily="18" charset="0"/>
                <a:cs typeface="Times New Roman" panose="02020603050405020304" pitchFamily="18" charset="0"/>
              </a:rPr>
              <a:t>Verification, training/skilling, familiarisation, communication, feedback mechanisms</a:t>
            </a:r>
          </a:p>
          <a:p>
            <a:pPr marL="285750" indent="-285750">
              <a:lnSpc>
                <a:spcPct val="150000"/>
              </a:lnSpc>
              <a:buFont typeface="Wingdings" panose="05000000000000000000" pitchFamily="2" charset="2"/>
              <a:buChar char="Ø"/>
            </a:pPr>
            <a:r>
              <a:rPr lang="en-IN" sz="1400" dirty="0">
                <a:latin typeface="Times New Roman" panose="02020603050405020304" pitchFamily="18" charset="0"/>
                <a:cs typeface="Times New Roman" panose="02020603050405020304" pitchFamily="18" charset="0"/>
              </a:rPr>
              <a:t>Are the above enough to retain competitiveness? Can India gain from opportunities, e.g., export tax, technology, etc.? </a:t>
            </a:r>
          </a:p>
        </p:txBody>
      </p:sp>
    </p:spTree>
    <p:extLst>
      <p:ext uri="{BB962C8B-B14F-4D97-AF65-F5344CB8AC3E}">
        <p14:creationId xmlns:p14="http://schemas.microsoft.com/office/powerpoint/2010/main" val="3483302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A0ACC-DDE1-4893-972C-70EE49BF2705}"/>
              </a:ext>
            </a:extLst>
          </p:cNvPr>
          <p:cNvSpPr>
            <a:spLocks noGrp="1"/>
          </p:cNvSpPr>
          <p:nvPr>
            <p:ph type="title"/>
          </p:nvPr>
        </p:nvSpPr>
        <p:spPr>
          <a:xfrm>
            <a:off x="2597233" y="-1915"/>
            <a:ext cx="3678662" cy="617009"/>
          </a:xfrm>
        </p:spPr>
        <p:txBody>
          <a:bodyPr/>
          <a:lstStyle/>
          <a:p>
            <a:r>
              <a:rPr lang="en-IN" sz="2400" dirty="0">
                <a:latin typeface="Times New Roman" panose="02020603050405020304" pitchFamily="18" charset="0"/>
                <a:cs typeface="Times New Roman" panose="02020603050405020304" pitchFamily="18" charset="0"/>
              </a:rPr>
              <a:t>Introduction to CBAM</a:t>
            </a:r>
          </a:p>
        </p:txBody>
      </p:sp>
      <p:sp>
        <p:nvSpPr>
          <p:cNvPr id="4" name="Slide Number Placeholder 3">
            <a:extLst>
              <a:ext uri="{FF2B5EF4-FFF2-40B4-BE49-F238E27FC236}">
                <a16:creationId xmlns:a16="http://schemas.microsoft.com/office/drawing/2014/main" id="{FDC96B9E-2653-40AF-B5DD-E9D178BD87F6}"/>
              </a:ext>
            </a:extLst>
          </p:cNvPr>
          <p:cNvSpPr>
            <a:spLocks noGrp="1"/>
          </p:cNvSpPr>
          <p:nvPr>
            <p:ph type="sldNum" sz="quarter" idx="12"/>
          </p:nvPr>
        </p:nvSpPr>
        <p:spPr/>
        <p:txBody>
          <a:bodyPr/>
          <a:lstStyle/>
          <a:p>
            <a:fld id="{C275CB38-F9AA-4B6F-B580-D2968ABF0CAF}" type="slidenum">
              <a:rPr lang="en-GB" smtClean="0"/>
              <a:t>2</a:t>
            </a:fld>
            <a:endParaRPr lang="en-GB" dirty="0"/>
          </a:p>
        </p:txBody>
      </p:sp>
      <p:sp>
        <p:nvSpPr>
          <p:cNvPr id="22" name="TextBox 21">
            <a:extLst>
              <a:ext uri="{FF2B5EF4-FFF2-40B4-BE49-F238E27FC236}">
                <a16:creationId xmlns:a16="http://schemas.microsoft.com/office/drawing/2014/main" id="{ED6E5AC6-2305-4F70-86DC-44C744F784F0}"/>
              </a:ext>
            </a:extLst>
          </p:cNvPr>
          <p:cNvSpPr txBox="1"/>
          <p:nvPr/>
        </p:nvSpPr>
        <p:spPr>
          <a:xfrm>
            <a:off x="51281" y="790306"/>
            <a:ext cx="2957419" cy="4039567"/>
          </a:xfrm>
          <a:prstGeom prst="rect">
            <a:avLst/>
          </a:prstGeom>
          <a:noFill/>
          <a:ln w="19050">
            <a:solidFill>
              <a:schemeClr val="tx2"/>
            </a:solidFill>
          </a:ln>
        </p:spPr>
        <p:txBody>
          <a:bodyPr wrap="square" rtlCol="0">
            <a:spAutoFit/>
          </a:bodyPr>
          <a:lstStyle/>
          <a:p>
            <a:pPr algn="ctr"/>
            <a:r>
              <a:rPr lang="en-IN" b="1" dirty="0">
                <a:latin typeface="Times New Roman" panose="02020603050405020304" pitchFamily="18" charset="0"/>
                <a:cs typeface="Times New Roman" panose="02020603050405020304" pitchFamily="18" charset="0"/>
              </a:rPr>
              <a:t>Aim: </a:t>
            </a:r>
          </a:p>
          <a:p>
            <a:pPr marL="285750" indent="-285750">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Counter measure against Carbon Leakage </a:t>
            </a:r>
          </a:p>
          <a:p>
            <a:pPr marL="285750" indent="-285750">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Equalising the price of Carbon between domestic products and imports </a:t>
            </a:r>
          </a:p>
          <a:p>
            <a:pPr marL="285750" indent="-285750">
              <a:buFont typeface="Wingdings" panose="05000000000000000000" pitchFamily="2" charset="2"/>
              <a:buChar char="Ø"/>
            </a:pPr>
            <a:endParaRPr lang="en-IN" dirty="0"/>
          </a:p>
          <a:p>
            <a:pPr marL="285750" indent="-285750">
              <a:buFont typeface="Wingdings" panose="05000000000000000000" pitchFamily="2" charset="2"/>
              <a:buChar char="Ø"/>
            </a:pPr>
            <a:endParaRPr lang="en-IN" dirty="0"/>
          </a:p>
          <a:p>
            <a:pPr marL="285750" indent="-285750">
              <a:buFont typeface="Wingdings" panose="05000000000000000000" pitchFamily="2" charset="2"/>
              <a:buChar char="Ø"/>
            </a:pPr>
            <a:endParaRPr lang="en-IN" dirty="0"/>
          </a:p>
          <a:p>
            <a:pPr marL="285750" indent="-285750">
              <a:buFont typeface="Wingdings" panose="05000000000000000000" pitchFamily="2" charset="2"/>
              <a:buChar char="Ø"/>
            </a:pPr>
            <a:endParaRPr lang="en-IN" dirty="0"/>
          </a:p>
          <a:p>
            <a:pPr marL="285750" indent="-285750">
              <a:buFont typeface="Wingdings" panose="05000000000000000000" pitchFamily="2" charset="2"/>
              <a:buChar char="Ø"/>
            </a:pPr>
            <a:endParaRPr lang="en-IN" dirty="0"/>
          </a:p>
          <a:p>
            <a:pPr marL="285750" indent="-285750">
              <a:buFont typeface="Wingdings" panose="05000000000000000000" pitchFamily="2" charset="2"/>
              <a:buChar char="Ø"/>
            </a:pPr>
            <a:endParaRPr lang="en-IN" dirty="0"/>
          </a:p>
          <a:p>
            <a:pPr marL="285750" indent="-285750">
              <a:buFont typeface="Wingdings" panose="05000000000000000000" pitchFamily="2" charset="2"/>
              <a:buChar char="Ø"/>
            </a:pPr>
            <a:endParaRPr lang="en-IN" dirty="0"/>
          </a:p>
          <a:p>
            <a:pPr marL="285750" indent="-285750">
              <a:buFont typeface="Wingdings" panose="05000000000000000000" pitchFamily="2" charset="2"/>
              <a:buChar char="Ø"/>
            </a:pPr>
            <a:endParaRPr lang="en-IN" dirty="0"/>
          </a:p>
          <a:p>
            <a:pPr marL="285750" indent="-285750">
              <a:buFont typeface="Wingdings" panose="05000000000000000000" pitchFamily="2" charset="2"/>
              <a:buChar char="Ø"/>
            </a:pPr>
            <a:endParaRPr lang="en-IN" dirty="0"/>
          </a:p>
          <a:p>
            <a:endParaRPr lang="en-IN" dirty="0"/>
          </a:p>
          <a:p>
            <a:endParaRPr lang="en-IN" dirty="0"/>
          </a:p>
          <a:p>
            <a:endParaRPr lang="en-IN" dirty="0"/>
          </a:p>
          <a:p>
            <a:pPr algn="ctr"/>
            <a:r>
              <a:rPr lang="en-IN" sz="1200" b="1" dirty="0">
                <a:latin typeface="Times New Roman" panose="02020603050405020304" pitchFamily="18" charset="0"/>
                <a:cs typeface="Times New Roman" panose="02020603050405020304" pitchFamily="18" charset="0"/>
              </a:rPr>
              <a:t>Equal Carbon Pricing</a:t>
            </a:r>
          </a:p>
        </p:txBody>
      </p:sp>
      <p:sp>
        <p:nvSpPr>
          <p:cNvPr id="23" name="TextBox 22">
            <a:extLst>
              <a:ext uri="{FF2B5EF4-FFF2-40B4-BE49-F238E27FC236}">
                <a16:creationId xmlns:a16="http://schemas.microsoft.com/office/drawing/2014/main" id="{FA7CCD92-2BAE-4EBC-86DD-3F68731EAFE2}"/>
              </a:ext>
            </a:extLst>
          </p:cNvPr>
          <p:cNvSpPr txBox="1"/>
          <p:nvPr/>
        </p:nvSpPr>
        <p:spPr>
          <a:xfrm>
            <a:off x="3128042" y="790307"/>
            <a:ext cx="2800857" cy="4039566"/>
          </a:xfrm>
          <a:prstGeom prst="rect">
            <a:avLst/>
          </a:prstGeom>
          <a:noFill/>
          <a:ln w="19050">
            <a:solidFill>
              <a:schemeClr val="tx2"/>
            </a:solidFill>
          </a:ln>
        </p:spPr>
        <p:txBody>
          <a:bodyPr wrap="square" rtlCol="0">
            <a:spAutoFit/>
          </a:bodyPr>
          <a:lstStyle/>
          <a:p>
            <a:pPr algn="ctr"/>
            <a:r>
              <a:rPr lang="en-IN" b="1" dirty="0">
                <a:latin typeface="Times New Roman" panose="02020603050405020304" pitchFamily="18" charset="0"/>
                <a:cs typeface="Times New Roman" panose="02020603050405020304" pitchFamily="18" charset="0"/>
              </a:rPr>
              <a:t>Coverage: </a:t>
            </a: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id="{BF889665-7EAA-48A0-8A54-01CF3E57A737}"/>
              </a:ext>
            </a:extLst>
          </p:cNvPr>
          <p:cNvSpPr txBox="1"/>
          <p:nvPr/>
        </p:nvSpPr>
        <p:spPr>
          <a:xfrm>
            <a:off x="6048241" y="783145"/>
            <a:ext cx="2788664" cy="4039567"/>
          </a:xfrm>
          <a:prstGeom prst="rect">
            <a:avLst/>
          </a:prstGeom>
          <a:noFill/>
          <a:ln w="19050">
            <a:solidFill>
              <a:schemeClr val="tx2"/>
            </a:solidFill>
          </a:ln>
        </p:spPr>
        <p:txBody>
          <a:bodyPr wrap="square" rtlCol="0">
            <a:spAutoFit/>
          </a:bodyPr>
          <a:lstStyle/>
          <a:p>
            <a:pPr algn="just"/>
            <a:r>
              <a:rPr lang="en-IN" b="1" dirty="0">
                <a:latin typeface="Times New Roman" panose="02020603050405020304" pitchFamily="18" charset="0"/>
                <a:cs typeface="Times New Roman" panose="02020603050405020304" pitchFamily="18" charset="0"/>
              </a:rPr>
              <a:t>Emissions Coverage: </a:t>
            </a:r>
          </a:p>
          <a:p>
            <a:pPr marL="285750" indent="-285750" algn="just">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Scope 1 (Direct)</a:t>
            </a:r>
          </a:p>
          <a:p>
            <a:pPr marL="285750" indent="-285750" algn="just">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Scope 2 (Indirect) </a:t>
            </a:r>
          </a:p>
          <a:p>
            <a:pPr algn="just"/>
            <a:endParaRPr lang="en-IN" dirty="0">
              <a:latin typeface="Times New Roman" panose="02020603050405020304" pitchFamily="18" charset="0"/>
              <a:cs typeface="Times New Roman" panose="02020603050405020304" pitchFamily="18" charset="0"/>
            </a:endParaRPr>
          </a:p>
          <a:p>
            <a:pPr algn="just"/>
            <a:r>
              <a:rPr lang="en-IN" b="1" dirty="0">
                <a:latin typeface="Times New Roman" panose="02020603050405020304" pitchFamily="18" charset="0"/>
                <a:cs typeface="Times New Roman" panose="02020603050405020304" pitchFamily="18" charset="0"/>
              </a:rPr>
              <a:t>Countries:  </a:t>
            </a:r>
          </a:p>
          <a:p>
            <a:pPr algn="just"/>
            <a:r>
              <a:rPr lang="en-IN" dirty="0">
                <a:latin typeface="Times New Roman" panose="02020603050405020304" pitchFamily="18" charset="0"/>
                <a:cs typeface="Times New Roman" panose="02020603050405020304" pitchFamily="18" charset="0"/>
              </a:rPr>
              <a:t>Non-EU countries, including India, that export carbon-intensive goods to the EU (Iceland, Norway, and Switzerland exempted) </a:t>
            </a:r>
          </a:p>
          <a:p>
            <a:pPr algn="just"/>
            <a:endParaRPr lang="en-IN" dirty="0">
              <a:latin typeface="Times New Roman" panose="02020603050405020304" pitchFamily="18" charset="0"/>
              <a:cs typeface="Times New Roman" panose="02020603050405020304" pitchFamily="18" charset="0"/>
            </a:endParaRPr>
          </a:p>
          <a:p>
            <a:pPr algn="just"/>
            <a:r>
              <a:rPr lang="en-IN" b="1" dirty="0">
                <a:latin typeface="Times New Roman" panose="02020603050405020304" pitchFamily="18" charset="0"/>
                <a:cs typeface="Times New Roman" panose="02020603050405020304" pitchFamily="18" charset="0"/>
              </a:rPr>
              <a:t>Exemptions: </a:t>
            </a:r>
          </a:p>
          <a:p>
            <a:pPr algn="just"/>
            <a:r>
              <a:rPr lang="en-IN" dirty="0">
                <a:latin typeface="Times New Roman" panose="02020603050405020304" pitchFamily="18" charset="0"/>
                <a:cs typeface="Times New Roman" panose="02020603050405020304" pitchFamily="18" charset="0"/>
              </a:rPr>
              <a:t>If a non-EU producer has already paid a carbon price in a third country on the embedded emissions for the production of the imported goods, the corresponding cost can be fully/partially deducted from the CBAM obligation.</a:t>
            </a:r>
          </a:p>
          <a:p>
            <a:endParaRPr lang="en-IN" dirty="0"/>
          </a:p>
        </p:txBody>
      </p:sp>
      <p:sp>
        <p:nvSpPr>
          <p:cNvPr id="25" name="Text Box 2">
            <a:extLst>
              <a:ext uri="{FF2B5EF4-FFF2-40B4-BE49-F238E27FC236}">
                <a16:creationId xmlns:a16="http://schemas.microsoft.com/office/drawing/2014/main" id="{F0B7791C-3D06-466A-98BD-E05B4C446085}"/>
              </a:ext>
            </a:extLst>
          </p:cNvPr>
          <p:cNvSpPr txBox="1"/>
          <p:nvPr/>
        </p:nvSpPr>
        <p:spPr>
          <a:xfrm>
            <a:off x="186736" y="2246683"/>
            <a:ext cx="1155087" cy="1981898"/>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IN" sz="1200" b="1" u="sng" dirty="0">
                <a:effectLst/>
                <a:latin typeface="Times New Roman" panose="02020603050405020304" pitchFamily="18" charset="0"/>
                <a:ea typeface="Calibri" panose="020F0502020204030204" pitchFamily="34" charset="0"/>
                <a:cs typeface="Times New Roman" panose="02020603050405020304" pitchFamily="18" charset="0"/>
              </a:rPr>
              <a:t>Production in Europe</a:t>
            </a:r>
            <a:endParaRPr lang="en-IN"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sz="1200" dirty="0">
                <a:effectLst/>
                <a:latin typeface="Times New Roman" panose="02020603050405020304" pitchFamily="18" charset="0"/>
                <a:ea typeface="Calibri" panose="020F0502020204030204" pitchFamily="34" charset="0"/>
                <a:cs typeface="Times New Roman" panose="02020603050405020304" pitchFamily="18" charset="0"/>
              </a:rPr>
              <a:t>EU ETS – charging domestic industries for their carbon emissions </a:t>
            </a:r>
          </a:p>
        </p:txBody>
      </p:sp>
      <p:sp>
        <p:nvSpPr>
          <p:cNvPr id="26" name="Text Box 3">
            <a:extLst>
              <a:ext uri="{FF2B5EF4-FFF2-40B4-BE49-F238E27FC236}">
                <a16:creationId xmlns:a16="http://schemas.microsoft.com/office/drawing/2014/main" id="{61A6BB46-28F4-41F4-BBD6-B9DD577B464F}"/>
              </a:ext>
            </a:extLst>
          </p:cNvPr>
          <p:cNvSpPr txBox="1"/>
          <p:nvPr/>
        </p:nvSpPr>
        <p:spPr>
          <a:xfrm>
            <a:off x="1481302" y="2246683"/>
            <a:ext cx="1340198" cy="1981898"/>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IN" sz="1200" b="1" u="sng" dirty="0">
                <a:effectLst/>
                <a:latin typeface="Times New Roman" panose="02020603050405020304" pitchFamily="18" charset="0"/>
                <a:ea typeface="Calibri" panose="020F0502020204030204" pitchFamily="34" charset="0"/>
                <a:cs typeface="Times New Roman" panose="02020603050405020304" pitchFamily="18" charset="0"/>
              </a:rPr>
              <a:t>Production Abroad</a:t>
            </a:r>
            <a:endParaRPr lang="en-IN"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sz="1200" dirty="0">
                <a:effectLst/>
                <a:latin typeface="Times New Roman" panose="02020603050405020304" pitchFamily="18" charset="0"/>
                <a:ea typeface="Calibri" panose="020F0502020204030204" pitchFamily="34" charset="0"/>
                <a:cs typeface="Times New Roman" panose="02020603050405020304" pitchFamily="18" charset="0"/>
              </a:rPr>
              <a:t>CBAM certificates to be purchased by EU importers to cover difference between EU and non-EU CO</a:t>
            </a:r>
            <a:r>
              <a:rPr lang="en-IN" sz="12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N" sz="1200" dirty="0">
                <a:effectLst/>
                <a:latin typeface="Times New Roman" panose="02020603050405020304" pitchFamily="18" charset="0"/>
                <a:ea typeface="Calibri" panose="020F0502020204030204" pitchFamily="34" charset="0"/>
                <a:cs typeface="Times New Roman" panose="02020603050405020304" pitchFamily="18" charset="0"/>
              </a:rPr>
              <a:t> cost</a:t>
            </a:r>
          </a:p>
        </p:txBody>
      </p:sp>
      <p:sp>
        <p:nvSpPr>
          <p:cNvPr id="27" name="Right Brace 26">
            <a:extLst>
              <a:ext uri="{FF2B5EF4-FFF2-40B4-BE49-F238E27FC236}">
                <a16:creationId xmlns:a16="http://schemas.microsoft.com/office/drawing/2014/main" id="{2A288541-7DFC-474B-B266-1B2A0FEA4940}"/>
              </a:ext>
            </a:extLst>
          </p:cNvPr>
          <p:cNvSpPr/>
          <p:nvPr/>
        </p:nvSpPr>
        <p:spPr>
          <a:xfrm rot="5400000">
            <a:off x="1393319" y="3448990"/>
            <a:ext cx="175965" cy="1862967"/>
          </a:xfrm>
          <a:prstGeom prst="rightBrace">
            <a:avLst/>
          </a:prstGeom>
          <a:ln w="28575"/>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N" dirty="0"/>
          </a:p>
        </p:txBody>
      </p:sp>
      <p:sp>
        <p:nvSpPr>
          <p:cNvPr id="29" name="Oval 28">
            <a:extLst>
              <a:ext uri="{FF2B5EF4-FFF2-40B4-BE49-F238E27FC236}">
                <a16:creationId xmlns:a16="http://schemas.microsoft.com/office/drawing/2014/main" id="{583C7B47-69BE-4601-970D-47B5CC63EBCB}"/>
              </a:ext>
            </a:extLst>
          </p:cNvPr>
          <p:cNvSpPr/>
          <p:nvPr/>
        </p:nvSpPr>
        <p:spPr>
          <a:xfrm>
            <a:off x="3178337" y="1171963"/>
            <a:ext cx="689700" cy="512608"/>
          </a:xfrm>
          <a:prstGeom prst="ellipse">
            <a:avLst/>
          </a:prstGeom>
          <a:blipFill dpi="0" rotWithShape="1">
            <a:blip r:embed="rId3" cstate="print">
              <a:extLst>
                <a:ext uri="{28A0092B-C50C-407E-A947-70E740481C1C}">
                  <a14:useLocalDpi xmlns:a14="http://schemas.microsoft.com/office/drawing/2010/main" val="0"/>
                </a:ext>
              </a:extLst>
            </a:blip>
            <a:srcRect/>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0" name="Oval 39">
            <a:extLst>
              <a:ext uri="{FF2B5EF4-FFF2-40B4-BE49-F238E27FC236}">
                <a16:creationId xmlns:a16="http://schemas.microsoft.com/office/drawing/2014/main" id="{7B5D04D4-CEFA-4DF7-B497-77DEF15D836E}"/>
              </a:ext>
            </a:extLst>
          </p:cNvPr>
          <p:cNvSpPr/>
          <p:nvPr/>
        </p:nvSpPr>
        <p:spPr>
          <a:xfrm>
            <a:off x="3193938" y="1787787"/>
            <a:ext cx="685911" cy="512608"/>
          </a:xfrm>
          <a:prstGeom prst="ellipse">
            <a:avLst/>
          </a:prstGeom>
          <a:blipFill dpi="0" rotWithShape="1">
            <a:blip r:embed="rId4" cstate="print">
              <a:extLst>
                <a:ext uri="{28A0092B-C50C-407E-A947-70E740481C1C}">
                  <a14:useLocalDpi xmlns:a14="http://schemas.microsoft.com/office/drawing/2010/main" val="0"/>
                </a:ext>
              </a:extLst>
            </a:blip>
            <a:srcRect/>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1" name="Oval 40">
            <a:extLst>
              <a:ext uri="{FF2B5EF4-FFF2-40B4-BE49-F238E27FC236}">
                <a16:creationId xmlns:a16="http://schemas.microsoft.com/office/drawing/2014/main" id="{6D7C9754-CE0A-4761-B50E-B479F28B3BF8}"/>
              </a:ext>
            </a:extLst>
          </p:cNvPr>
          <p:cNvSpPr/>
          <p:nvPr/>
        </p:nvSpPr>
        <p:spPr>
          <a:xfrm>
            <a:off x="3184251" y="2431138"/>
            <a:ext cx="685911" cy="512608"/>
          </a:xfrm>
          <a:prstGeom prst="ellipse">
            <a:avLst/>
          </a:prstGeom>
          <a:blipFill dpi="0" rotWithShape="1">
            <a:blip r:embed="rId5" cstate="print">
              <a:extLst>
                <a:ext uri="{28A0092B-C50C-407E-A947-70E740481C1C}">
                  <a14:useLocalDpi xmlns:a14="http://schemas.microsoft.com/office/drawing/2010/main" val="0"/>
                </a:ext>
              </a:extLst>
            </a:blip>
            <a:srcRect/>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2" name="Oval 41">
            <a:extLst>
              <a:ext uri="{FF2B5EF4-FFF2-40B4-BE49-F238E27FC236}">
                <a16:creationId xmlns:a16="http://schemas.microsoft.com/office/drawing/2014/main" id="{9EE4A40E-CE1D-41DF-8E50-321D95D36799}"/>
              </a:ext>
            </a:extLst>
          </p:cNvPr>
          <p:cNvSpPr/>
          <p:nvPr/>
        </p:nvSpPr>
        <p:spPr>
          <a:xfrm>
            <a:off x="3200452" y="3049310"/>
            <a:ext cx="683749" cy="512608"/>
          </a:xfrm>
          <a:prstGeom prst="ellipse">
            <a:avLst/>
          </a:prstGeom>
          <a:blipFill dpi="0" rotWithShape="1">
            <a:blip r:embed="rId6" cstate="print">
              <a:extLst>
                <a:ext uri="{28A0092B-C50C-407E-A947-70E740481C1C}">
                  <a14:useLocalDpi xmlns:a14="http://schemas.microsoft.com/office/drawing/2010/main" val="0"/>
                </a:ext>
              </a:extLst>
            </a:blip>
            <a:srcRect/>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3" name="Oval 42">
            <a:extLst>
              <a:ext uri="{FF2B5EF4-FFF2-40B4-BE49-F238E27FC236}">
                <a16:creationId xmlns:a16="http://schemas.microsoft.com/office/drawing/2014/main" id="{E38252F6-5083-48FE-97FE-F296172BB506}"/>
              </a:ext>
            </a:extLst>
          </p:cNvPr>
          <p:cNvSpPr/>
          <p:nvPr/>
        </p:nvSpPr>
        <p:spPr>
          <a:xfrm>
            <a:off x="3181312" y="3667482"/>
            <a:ext cx="683749" cy="512608"/>
          </a:xfrm>
          <a:prstGeom prst="ellipse">
            <a:avLst/>
          </a:prstGeom>
          <a:blipFill dpi="0" rotWithShape="1">
            <a:blip r:embed="rId7" cstate="print">
              <a:extLst>
                <a:ext uri="{28A0092B-C50C-407E-A947-70E740481C1C}">
                  <a14:useLocalDpi xmlns:a14="http://schemas.microsoft.com/office/drawing/2010/main" val="0"/>
                </a:ext>
              </a:extLst>
            </a:blip>
            <a:srcRect/>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4" name="Oval 43">
            <a:extLst>
              <a:ext uri="{FF2B5EF4-FFF2-40B4-BE49-F238E27FC236}">
                <a16:creationId xmlns:a16="http://schemas.microsoft.com/office/drawing/2014/main" id="{E24B76EB-CA3F-4D8B-8B3A-C37F8D4BB9C6}"/>
              </a:ext>
            </a:extLst>
          </p:cNvPr>
          <p:cNvSpPr/>
          <p:nvPr/>
        </p:nvSpPr>
        <p:spPr>
          <a:xfrm>
            <a:off x="3200452" y="4304794"/>
            <a:ext cx="679959" cy="512608"/>
          </a:xfrm>
          <a:prstGeom prst="ellipse">
            <a:avLst/>
          </a:prstGeom>
          <a:blipFill dpi="0" rotWithShape="1">
            <a:blip r:embed="rId8" cstate="print">
              <a:extLst>
                <a:ext uri="{28A0092B-C50C-407E-A947-70E740481C1C}">
                  <a14:useLocalDpi xmlns:a14="http://schemas.microsoft.com/office/drawing/2010/main" val="0"/>
                </a:ext>
              </a:extLst>
            </a:blip>
            <a:srcRect/>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5" name="TextBox 44">
            <a:extLst>
              <a:ext uri="{FF2B5EF4-FFF2-40B4-BE49-F238E27FC236}">
                <a16:creationId xmlns:a16="http://schemas.microsoft.com/office/drawing/2014/main" id="{DA92D833-9BEB-42FF-96BF-C8069967E27F}"/>
              </a:ext>
            </a:extLst>
          </p:cNvPr>
          <p:cNvSpPr txBox="1"/>
          <p:nvPr/>
        </p:nvSpPr>
        <p:spPr>
          <a:xfrm>
            <a:off x="4007120" y="1244918"/>
            <a:ext cx="1782696" cy="300082"/>
          </a:xfrm>
          <a:prstGeom prst="rect">
            <a:avLst/>
          </a:prstGeom>
          <a:noFill/>
        </p:spPr>
        <p:txBody>
          <a:bodyPr wrap="square" rtlCol="0">
            <a:spAutoFit/>
          </a:bodyPr>
          <a:lstStyle/>
          <a:p>
            <a:r>
              <a:rPr lang="en-IN" dirty="0">
                <a:latin typeface="Times New Roman" panose="02020603050405020304" pitchFamily="18" charset="0"/>
                <a:cs typeface="Times New Roman" panose="02020603050405020304" pitchFamily="18" charset="0"/>
              </a:rPr>
              <a:t>Iron and Steel </a:t>
            </a:r>
          </a:p>
        </p:txBody>
      </p:sp>
      <p:sp>
        <p:nvSpPr>
          <p:cNvPr id="46" name="TextBox 45">
            <a:extLst>
              <a:ext uri="{FF2B5EF4-FFF2-40B4-BE49-F238E27FC236}">
                <a16:creationId xmlns:a16="http://schemas.microsoft.com/office/drawing/2014/main" id="{14444974-3525-435E-9E71-6CA96D13C28A}"/>
              </a:ext>
            </a:extLst>
          </p:cNvPr>
          <p:cNvSpPr txBox="1"/>
          <p:nvPr/>
        </p:nvSpPr>
        <p:spPr>
          <a:xfrm>
            <a:off x="4007120" y="1873882"/>
            <a:ext cx="1782696" cy="300082"/>
          </a:xfrm>
          <a:prstGeom prst="rect">
            <a:avLst/>
          </a:prstGeom>
          <a:noFill/>
        </p:spPr>
        <p:txBody>
          <a:bodyPr wrap="square" rtlCol="0">
            <a:spAutoFit/>
          </a:bodyPr>
          <a:lstStyle/>
          <a:p>
            <a:r>
              <a:rPr lang="en-IN" dirty="0">
                <a:latin typeface="Times New Roman" panose="02020603050405020304" pitchFamily="18" charset="0"/>
                <a:cs typeface="Times New Roman" panose="02020603050405020304" pitchFamily="18" charset="0"/>
              </a:rPr>
              <a:t>Aluminium</a:t>
            </a:r>
          </a:p>
        </p:txBody>
      </p:sp>
      <p:sp>
        <p:nvSpPr>
          <p:cNvPr id="47" name="TextBox 46">
            <a:extLst>
              <a:ext uri="{FF2B5EF4-FFF2-40B4-BE49-F238E27FC236}">
                <a16:creationId xmlns:a16="http://schemas.microsoft.com/office/drawing/2014/main" id="{BC3B171A-0D64-4760-B4B4-A8A2EA69EC75}"/>
              </a:ext>
            </a:extLst>
          </p:cNvPr>
          <p:cNvSpPr txBox="1"/>
          <p:nvPr/>
        </p:nvSpPr>
        <p:spPr>
          <a:xfrm>
            <a:off x="4030710" y="2487444"/>
            <a:ext cx="1782696" cy="300082"/>
          </a:xfrm>
          <a:prstGeom prst="rect">
            <a:avLst/>
          </a:prstGeom>
          <a:noFill/>
        </p:spPr>
        <p:txBody>
          <a:bodyPr wrap="square" rtlCol="0">
            <a:spAutoFit/>
          </a:bodyPr>
          <a:lstStyle/>
          <a:p>
            <a:r>
              <a:rPr lang="en-IN" dirty="0">
                <a:latin typeface="Times New Roman" panose="02020603050405020304" pitchFamily="18" charset="0"/>
                <a:cs typeface="Times New Roman" panose="02020603050405020304" pitchFamily="18" charset="0"/>
              </a:rPr>
              <a:t>Cement</a:t>
            </a:r>
          </a:p>
        </p:txBody>
      </p:sp>
      <p:sp>
        <p:nvSpPr>
          <p:cNvPr id="48" name="TextBox 47">
            <a:extLst>
              <a:ext uri="{FF2B5EF4-FFF2-40B4-BE49-F238E27FC236}">
                <a16:creationId xmlns:a16="http://schemas.microsoft.com/office/drawing/2014/main" id="{19896F20-B363-44A2-9FCD-BD7FCDE1F9BA}"/>
              </a:ext>
            </a:extLst>
          </p:cNvPr>
          <p:cNvSpPr txBox="1"/>
          <p:nvPr/>
        </p:nvSpPr>
        <p:spPr>
          <a:xfrm>
            <a:off x="4003543" y="3198255"/>
            <a:ext cx="1782696" cy="300082"/>
          </a:xfrm>
          <a:prstGeom prst="rect">
            <a:avLst/>
          </a:prstGeom>
          <a:noFill/>
        </p:spPr>
        <p:txBody>
          <a:bodyPr wrap="square" rtlCol="0">
            <a:spAutoFit/>
          </a:bodyPr>
          <a:lstStyle/>
          <a:p>
            <a:r>
              <a:rPr lang="en-IN" dirty="0">
                <a:latin typeface="Times New Roman" panose="02020603050405020304" pitchFamily="18" charset="0"/>
                <a:cs typeface="Times New Roman" panose="02020603050405020304" pitchFamily="18" charset="0"/>
              </a:rPr>
              <a:t>Fertilizer</a:t>
            </a:r>
          </a:p>
        </p:txBody>
      </p:sp>
      <p:sp>
        <p:nvSpPr>
          <p:cNvPr id="49" name="TextBox 48">
            <a:extLst>
              <a:ext uri="{FF2B5EF4-FFF2-40B4-BE49-F238E27FC236}">
                <a16:creationId xmlns:a16="http://schemas.microsoft.com/office/drawing/2014/main" id="{CFCF759A-DFB3-4B65-8D8C-75F080B38147}"/>
              </a:ext>
            </a:extLst>
          </p:cNvPr>
          <p:cNvSpPr txBox="1"/>
          <p:nvPr/>
        </p:nvSpPr>
        <p:spPr>
          <a:xfrm>
            <a:off x="4030710" y="3810069"/>
            <a:ext cx="1782696" cy="300082"/>
          </a:xfrm>
          <a:prstGeom prst="rect">
            <a:avLst/>
          </a:prstGeom>
          <a:noFill/>
        </p:spPr>
        <p:txBody>
          <a:bodyPr wrap="square" rtlCol="0">
            <a:spAutoFit/>
          </a:bodyPr>
          <a:lstStyle/>
          <a:p>
            <a:r>
              <a:rPr lang="en-IN" dirty="0">
                <a:latin typeface="Times New Roman" panose="02020603050405020304" pitchFamily="18" charset="0"/>
                <a:cs typeface="Times New Roman" panose="02020603050405020304" pitchFamily="18" charset="0"/>
              </a:rPr>
              <a:t>Electricity </a:t>
            </a:r>
          </a:p>
        </p:txBody>
      </p:sp>
      <p:sp>
        <p:nvSpPr>
          <p:cNvPr id="50" name="TextBox 49">
            <a:extLst>
              <a:ext uri="{FF2B5EF4-FFF2-40B4-BE49-F238E27FC236}">
                <a16:creationId xmlns:a16="http://schemas.microsoft.com/office/drawing/2014/main" id="{E776552E-3FF6-41D1-9CD7-9A123252F851}"/>
              </a:ext>
            </a:extLst>
          </p:cNvPr>
          <p:cNvSpPr txBox="1"/>
          <p:nvPr/>
        </p:nvSpPr>
        <p:spPr>
          <a:xfrm>
            <a:off x="4050048" y="4411057"/>
            <a:ext cx="1782696" cy="300082"/>
          </a:xfrm>
          <a:prstGeom prst="rect">
            <a:avLst/>
          </a:prstGeom>
          <a:noFill/>
        </p:spPr>
        <p:txBody>
          <a:bodyPr wrap="square" rtlCol="0">
            <a:spAutoFit/>
          </a:bodyPr>
          <a:lstStyle/>
          <a:p>
            <a:r>
              <a:rPr lang="en-IN" dirty="0">
                <a:latin typeface="Times New Roman" panose="02020603050405020304" pitchFamily="18" charset="0"/>
                <a:cs typeface="Times New Roman" panose="02020603050405020304" pitchFamily="18" charset="0"/>
              </a:rPr>
              <a:t>Hydrogen </a:t>
            </a:r>
          </a:p>
        </p:txBody>
      </p:sp>
    </p:spTree>
    <p:extLst>
      <p:ext uri="{BB962C8B-B14F-4D97-AF65-F5344CB8AC3E}">
        <p14:creationId xmlns:p14="http://schemas.microsoft.com/office/powerpoint/2010/main" val="1502097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22"/>
          <p:cNvSpPr txBox="1">
            <a:spLocks noGrp="1"/>
          </p:cNvSpPr>
          <p:nvPr>
            <p:ph type="title"/>
          </p:nvPr>
        </p:nvSpPr>
        <p:spPr>
          <a:xfrm>
            <a:off x="2369488" y="10231"/>
            <a:ext cx="4023361" cy="746999"/>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IN" sz="2400" dirty="0">
                <a:latin typeface="Times New Roman" panose="02020603050405020304" pitchFamily="18" charset="0"/>
                <a:cs typeface="Times New Roman" panose="02020603050405020304" pitchFamily="18" charset="0"/>
              </a:rPr>
              <a:t>Rollout Roadmap</a:t>
            </a:r>
            <a:endParaRPr sz="2400" dirty="0">
              <a:latin typeface="Times New Roman" panose="02020603050405020304" pitchFamily="18" charset="0"/>
              <a:cs typeface="Times New Roman" panose="02020603050405020304" pitchFamily="18" charset="0"/>
            </a:endParaRPr>
          </a:p>
        </p:txBody>
      </p:sp>
      <p:sp>
        <p:nvSpPr>
          <p:cNvPr id="236" name="Google Shape;236;p22"/>
          <p:cNvSpPr txBox="1"/>
          <p:nvPr/>
        </p:nvSpPr>
        <p:spPr>
          <a:xfrm>
            <a:off x="6606050" y="3125445"/>
            <a:ext cx="1895700" cy="179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solidFill>
                  <a:schemeClr val="lt1"/>
                </a:solidFill>
                <a:latin typeface="Fira Sans Extra Condensed Medium"/>
                <a:ea typeface="Fira Sans Extra Condensed Medium"/>
                <a:cs typeface="Fira Sans Extra Condensed Medium"/>
                <a:sym typeface="Fira Sans Extra Condensed Medium"/>
              </a:rPr>
              <a:t>Mars</a:t>
            </a:r>
            <a:endParaRPr sz="2000" dirty="0">
              <a:solidFill>
                <a:schemeClr val="lt1"/>
              </a:solidFill>
              <a:latin typeface="Fira Sans Extra Condensed Medium"/>
              <a:ea typeface="Fira Sans Extra Condensed Medium"/>
              <a:cs typeface="Fira Sans Extra Condensed Medium"/>
              <a:sym typeface="Fira Sans Extra Condensed Medium"/>
            </a:endParaRPr>
          </a:p>
        </p:txBody>
      </p:sp>
      <p:sp>
        <p:nvSpPr>
          <p:cNvPr id="237" name="Google Shape;237;p22"/>
          <p:cNvSpPr txBox="1"/>
          <p:nvPr/>
        </p:nvSpPr>
        <p:spPr>
          <a:xfrm>
            <a:off x="6608600" y="3394155"/>
            <a:ext cx="1890600" cy="616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dirty="0">
                <a:solidFill>
                  <a:schemeClr val="lt1"/>
                </a:solidFill>
                <a:latin typeface="Roboto"/>
                <a:ea typeface="Roboto"/>
                <a:cs typeface="Roboto"/>
                <a:sym typeface="Roboto"/>
              </a:rPr>
              <a:t>Despite being red, Mars is a cold place full of iron oxide dust</a:t>
            </a:r>
            <a:endParaRPr sz="1200" dirty="0">
              <a:solidFill>
                <a:schemeClr val="lt1"/>
              </a:solidFill>
              <a:latin typeface="Roboto"/>
              <a:ea typeface="Roboto"/>
              <a:cs typeface="Roboto"/>
              <a:sym typeface="Roboto"/>
            </a:endParaRPr>
          </a:p>
        </p:txBody>
      </p:sp>
      <p:graphicFrame>
        <p:nvGraphicFramePr>
          <p:cNvPr id="3" name="Diagram 2">
            <a:extLst>
              <a:ext uri="{FF2B5EF4-FFF2-40B4-BE49-F238E27FC236}">
                <a16:creationId xmlns:a16="http://schemas.microsoft.com/office/drawing/2014/main" id="{37CFA1F5-B9F5-4AFC-86EB-DD20C32F5FCF}"/>
              </a:ext>
            </a:extLst>
          </p:cNvPr>
          <p:cNvGraphicFramePr/>
          <p:nvPr>
            <p:extLst>
              <p:ext uri="{D42A27DB-BD31-4B8C-83A1-F6EECF244321}">
                <p14:modId xmlns:p14="http://schemas.microsoft.com/office/powerpoint/2010/main" val="1762452509"/>
              </p:ext>
            </p:extLst>
          </p:nvPr>
        </p:nvGraphicFramePr>
        <p:xfrm>
          <a:off x="199785" y="584322"/>
          <a:ext cx="8744430" cy="39748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TextBox 18">
            <a:extLst>
              <a:ext uri="{FF2B5EF4-FFF2-40B4-BE49-F238E27FC236}">
                <a16:creationId xmlns:a16="http://schemas.microsoft.com/office/drawing/2014/main" id="{6F872428-FA66-4E5C-A537-2880D12E831B}"/>
              </a:ext>
            </a:extLst>
          </p:cNvPr>
          <p:cNvSpPr txBox="1"/>
          <p:nvPr/>
        </p:nvSpPr>
        <p:spPr>
          <a:xfrm>
            <a:off x="3098070" y="742958"/>
            <a:ext cx="607039" cy="538649"/>
          </a:xfrm>
          <a:prstGeom prst="rect">
            <a:avLst/>
          </a:prstGeom>
          <a:noFill/>
        </p:spPr>
        <p:txBody>
          <a:bodyPr wrap="square" rtlCol="0">
            <a:spAutoFit/>
          </a:bodyPr>
          <a:lstStyle/>
          <a:p>
            <a:endParaRPr lang="en-IN" dirty="0"/>
          </a:p>
        </p:txBody>
      </p:sp>
      <p:sp>
        <p:nvSpPr>
          <p:cNvPr id="20" name="TextBox 19">
            <a:extLst>
              <a:ext uri="{FF2B5EF4-FFF2-40B4-BE49-F238E27FC236}">
                <a16:creationId xmlns:a16="http://schemas.microsoft.com/office/drawing/2014/main" id="{E171AE4E-B750-4109-A773-38043304BE32}"/>
              </a:ext>
            </a:extLst>
          </p:cNvPr>
          <p:cNvSpPr txBox="1"/>
          <p:nvPr/>
        </p:nvSpPr>
        <p:spPr>
          <a:xfrm>
            <a:off x="960504" y="995038"/>
            <a:ext cx="607039" cy="538649"/>
          </a:xfrm>
          <a:prstGeom prst="rect">
            <a:avLst/>
          </a:prstGeom>
          <a:noFill/>
        </p:spPr>
        <p:txBody>
          <a:bodyPr wrap="square" rtlCol="0">
            <a:spAutoFit/>
          </a:bodyPr>
          <a:lstStyle/>
          <a:p>
            <a:endParaRPr lang="en-IN" dirty="0"/>
          </a:p>
        </p:txBody>
      </p:sp>
      <p:sp>
        <p:nvSpPr>
          <p:cNvPr id="21" name="TextBox 20">
            <a:extLst>
              <a:ext uri="{FF2B5EF4-FFF2-40B4-BE49-F238E27FC236}">
                <a16:creationId xmlns:a16="http://schemas.microsoft.com/office/drawing/2014/main" id="{53675ED7-4324-480F-A691-00FEAEAFED3A}"/>
              </a:ext>
            </a:extLst>
          </p:cNvPr>
          <p:cNvSpPr txBox="1"/>
          <p:nvPr/>
        </p:nvSpPr>
        <p:spPr>
          <a:xfrm>
            <a:off x="1011202" y="794983"/>
            <a:ext cx="607039" cy="400110"/>
          </a:xfrm>
          <a:prstGeom prst="rect">
            <a:avLst/>
          </a:prstGeom>
          <a:noFill/>
          <a:ln>
            <a:noFill/>
          </a:ln>
        </p:spPr>
        <p:txBody>
          <a:bodyPr wrap="square" rtlCol="0">
            <a:spAutoFit/>
          </a:bodyPr>
          <a:lstStyle/>
          <a:p>
            <a:r>
              <a:rPr lang="en-IN" sz="2000" dirty="0">
                <a:latin typeface="Times New Roman" panose="02020603050405020304" pitchFamily="18" charset="0"/>
                <a:cs typeface="Times New Roman" panose="02020603050405020304" pitchFamily="18" charset="0"/>
              </a:rPr>
              <a:t>1</a:t>
            </a:r>
          </a:p>
        </p:txBody>
      </p:sp>
      <p:sp>
        <p:nvSpPr>
          <p:cNvPr id="22" name="TextBox 21">
            <a:extLst>
              <a:ext uri="{FF2B5EF4-FFF2-40B4-BE49-F238E27FC236}">
                <a16:creationId xmlns:a16="http://schemas.microsoft.com/office/drawing/2014/main" id="{178162D2-00D6-4404-B4D0-78B763523298}"/>
              </a:ext>
            </a:extLst>
          </p:cNvPr>
          <p:cNvSpPr txBox="1"/>
          <p:nvPr/>
        </p:nvSpPr>
        <p:spPr>
          <a:xfrm>
            <a:off x="3252465" y="794983"/>
            <a:ext cx="607039" cy="400110"/>
          </a:xfrm>
          <a:prstGeom prst="rect">
            <a:avLst/>
          </a:prstGeom>
          <a:noFill/>
          <a:ln>
            <a:noFill/>
          </a:ln>
        </p:spPr>
        <p:txBody>
          <a:bodyPr wrap="square" rtlCol="0">
            <a:spAutoFit/>
          </a:bodyPr>
          <a:lstStyle/>
          <a:p>
            <a:r>
              <a:rPr lang="en-IN" sz="2000" dirty="0">
                <a:latin typeface="Times New Roman" panose="02020603050405020304" pitchFamily="18" charset="0"/>
                <a:cs typeface="Times New Roman" panose="02020603050405020304" pitchFamily="18" charset="0"/>
              </a:rPr>
              <a:t>2</a:t>
            </a:r>
          </a:p>
        </p:txBody>
      </p:sp>
      <p:sp>
        <p:nvSpPr>
          <p:cNvPr id="23" name="TextBox 22">
            <a:extLst>
              <a:ext uri="{FF2B5EF4-FFF2-40B4-BE49-F238E27FC236}">
                <a16:creationId xmlns:a16="http://schemas.microsoft.com/office/drawing/2014/main" id="{1A46723E-599F-4F54-A1D6-01C827C29FA1}"/>
              </a:ext>
            </a:extLst>
          </p:cNvPr>
          <p:cNvSpPr txBox="1"/>
          <p:nvPr/>
        </p:nvSpPr>
        <p:spPr>
          <a:xfrm>
            <a:off x="5416494" y="812227"/>
            <a:ext cx="607039" cy="400110"/>
          </a:xfrm>
          <a:prstGeom prst="rect">
            <a:avLst/>
          </a:prstGeom>
          <a:noFill/>
          <a:ln>
            <a:noFill/>
          </a:ln>
        </p:spPr>
        <p:txBody>
          <a:bodyPr wrap="square" rtlCol="0">
            <a:spAutoFit/>
          </a:bodyPr>
          <a:lstStyle/>
          <a:p>
            <a:r>
              <a:rPr lang="en-IN" sz="2000" dirty="0">
                <a:latin typeface="Times New Roman" panose="02020603050405020304" pitchFamily="18" charset="0"/>
                <a:cs typeface="Times New Roman" panose="02020603050405020304" pitchFamily="18" charset="0"/>
              </a:rPr>
              <a:t>3</a:t>
            </a:r>
          </a:p>
        </p:txBody>
      </p:sp>
      <p:sp>
        <p:nvSpPr>
          <p:cNvPr id="24" name="TextBox 23">
            <a:extLst>
              <a:ext uri="{FF2B5EF4-FFF2-40B4-BE49-F238E27FC236}">
                <a16:creationId xmlns:a16="http://schemas.microsoft.com/office/drawing/2014/main" id="{18F9B39C-BF0C-4FE2-BD57-255B5C3AFFE6}"/>
              </a:ext>
            </a:extLst>
          </p:cNvPr>
          <p:cNvSpPr txBox="1"/>
          <p:nvPr/>
        </p:nvSpPr>
        <p:spPr>
          <a:xfrm>
            <a:off x="7573321" y="794983"/>
            <a:ext cx="607039" cy="400110"/>
          </a:xfrm>
          <a:prstGeom prst="rect">
            <a:avLst/>
          </a:prstGeom>
          <a:noFill/>
          <a:ln>
            <a:noFill/>
          </a:ln>
        </p:spPr>
        <p:txBody>
          <a:bodyPr wrap="square" rtlCol="0">
            <a:spAutoFit/>
          </a:bodyPr>
          <a:lstStyle/>
          <a:p>
            <a:r>
              <a:rPr lang="en-IN" sz="2000" dirty="0">
                <a:latin typeface="Times New Roman" panose="02020603050405020304" pitchFamily="18" charset="0"/>
                <a:cs typeface="Times New Roman" panose="02020603050405020304" pitchFamily="18" charset="0"/>
              </a:rPr>
              <a:t>4</a:t>
            </a:r>
          </a:p>
        </p:txBody>
      </p:sp>
      <p:sp>
        <p:nvSpPr>
          <p:cNvPr id="6" name="TextBox 5">
            <a:extLst>
              <a:ext uri="{FF2B5EF4-FFF2-40B4-BE49-F238E27FC236}">
                <a16:creationId xmlns:a16="http://schemas.microsoft.com/office/drawing/2014/main" id="{A8D82DC0-9CA9-4987-8FC2-E7C9A9214859}"/>
              </a:ext>
            </a:extLst>
          </p:cNvPr>
          <p:cNvSpPr txBox="1"/>
          <p:nvPr/>
        </p:nvSpPr>
        <p:spPr>
          <a:xfrm>
            <a:off x="762454" y="2023154"/>
            <a:ext cx="1337022" cy="1962076"/>
          </a:xfrm>
          <a:prstGeom prst="rect">
            <a:avLst/>
          </a:prstGeom>
          <a:noFill/>
        </p:spPr>
        <p:txBody>
          <a:bodyPr wrap="square" rtlCol="0">
            <a:spAutoFit/>
          </a:bodyPr>
          <a:lstStyle/>
          <a:p>
            <a:pPr marL="285750" indent="-285750">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27 month transition period</a:t>
            </a:r>
          </a:p>
          <a:p>
            <a:pPr marL="285750" indent="-285750">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No tax payment</a:t>
            </a:r>
          </a:p>
          <a:p>
            <a:pPr marL="285750" indent="-285750">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Details of carbon content to be shared </a:t>
            </a:r>
          </a:p>
        </p:txBody>
      </p:sp>
      <p:sp>
        <p:nvSpPr>
          <p:cNvPr id="7" name="TextBox 6">
            <a:extLst>
              <a:ext uri="{FF2B5EF4-FFF2-40B4-BE49-F238E27FC236}">
                <a16:creationId xmlns:a16="http://schemas.microsoft.com/office/drawing/2014/main" id="{539CFF67-3831-4D9F-A949-95750C1A07B0}"/>
              </a:ext>
            </a:extLst>
          </p:cNvPr>
          <p:cNvSpPr txBox="1"/>
          <p:nvPr/>
        </p:nvSpPr>
        <p:spPr>
          <a:xfrm>
            <a:off x="3179895" y="1959709"/>
            <a:ext cx="1267866" cy="2169825"/>
          </a:xfrm>
          <a:prstGeom prst="rect">
            <a:avLst/>
          </a:prstGeom>
          <a:noFill/>
        </p:spPr>
        <p:txBody>
          <a:bodyPr wrap="square" rtlCol="0">
            <a:spAutoFit/>
          </a:bodyPr>
          <a:lstStyle/>
          <a:p>
            <a:r>
              <a:rPr lang="en-IN" dirty="0">
                <a:latin typeface="Times New Roman" panose="02020603050405020304" pitchFamily="18" charset="0"/>
                <a:cs typeface="Times New Roman" panose="02020603050405020304" pitchFamily="18" charset="0"/>
              </a:rPr>
              <a:t>starting January 2026, exporters will start paying the Carbon Border Tax on Aluminium and Steel and other covered products. </a:t>
            </a:r>
          </a:p>
        </p:txBody>
      </p:sp>
      <p:sp>
        <p:nvSpPr>
          <p:cNvPr id="8" name="TextBox 7">
            <a:extLst>
              <a:ext uri="{FF2B5EF4-FFF2-40B4-BE49-F238E27FC236}">
                <a16:creationId xmlns:a16="http://schemas.microsoft.com/office/drawing/2014/main" id="{BE38194D-9EFE-4361-8BCA-4DE8131273E4}"/>
              </a:ext>
            </a:extLst>
          </p:cNvPr>
          <p:cNvSpPr txBox="1"/>
          <p:nvPr/>
        </p:nvSpPr>
        <p:spPr>
          <a:xfrm>
            <a:off x="5296699" y="2222394"/>
            <a:ext cx="1275877" cy="1338828"/>
          </a:xfrm>
          <a:prstGeom prst="rect">
            <a:avLst/>
          </a:prstGeom>
          <a:solidFill>
            <a:schemeClr val="bg1"/>
          </a:solidFill>
        </p:spPr>
        <p:txBody>
          <a:bodyPr wrap="square" rtlCol="0">
            <a:spAutoFit/>
          </a:bodyPr>
          <a:lstStyle/>
          <a:p>
            <a:r>
              <a:rPr lang="en-IN" dirty="0">
                <a:latin typeface="Times New Roman" panose="02020603050405020304" pitchFamily="18" charset="0"/>
                <a:cs typeface="Times New Roman" panose="02020603050405020304" pitchFamily="18" charset="0"/>
              </a:rPr>
              <a:t>will extend from 2026 to 2034, when new products will be taxed under CBAM. </a:t>
            </a:r>
          </a:p>
        </p:txBody>
      </p:sp>
      <p:sp>
        <p:nvSpPr>
          <p:cNvPr id="9" name="TextBox 8">
            <a:extLst>
              <a:ext uri="{FF2B5EF4-FFF2-40B4-BE49-F238E27FC236}">
                <a16:creationId xmlns:a16="http://schemas.microsoft.com/office/drawing/2014/main" id="{73D32F48-D35F-44E8-93D0-7E219CBF34EA}"/>
              </a:ext>
            </a:extLst>
          </p:cNvPr>
          <p:cNvSpPr txBox="1"/>
          <p:nvPr/>
        </p:nvSpPr>
        <p:spPr>
          <a:xfrm>
            <a:off x="7465891" y="2063256"/>
            <a:ext cx="1289020" cy="2169825"/>
          </a:xfrm>
          <a:prstGeom prst="rect">
            <a:avLst/>
          </a:prstGeom>
          <a:noFill/>
        </p:spPr>
        <p:txBody>
          <a:bodyPr wrap="square" rtlCol="0">
            <a:spAutoFit/>
          </a:bodyPr>
          <a:lstStyle/>
          <a:p>
            <a:r>
              <a:rPr lang="en-IN" dirty="0">
                <a:latin typeface="Times New Roman" panose="02020603050405020304" pitchFamily="18" charset="0"/>
                <a:cs typeface="Times New Roman" panose="02020603050405020304" pitchFamily="18" charset="0"/>
              </a:rPr>
              <a:t>starting 2034, by this time, all the goods and materials imported into the EU and covered by EU ETS will be taxed under CBAM.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45F84A1-D690-4C1D-A671-4A6421618D25}"/>
              </a:ext>
            </a:extLst>
          </p:cNvPr>
          <p:cNvSpPr>
            <a:spLocks noGrp="1"/>
          </p:cNvSpPr>
          <p:nvPr>
            <p:ph type="sldNum" sz="quarter" idx="12"/>
          </p:nvPr>
        </p:nvSpPr>
        <p:spPr/>
        <p:txBody>
          <a:bodyPr/>
          <a:lstStyle/>
          <a:p>
            <a:fld id="{C275CB38-F9AA-4B6F-B580-D2968ABF0CAF}" type="slidenum">
              <a:rPr lang="en-GB" smtClean="0"/>
              <a:t>4</a:t>
            </a:fld>
            <a:endParaRPr lang="en-GB"/>
          </a:p>
        </p:txBody>
      </p:sp>
      <p:sp>
        <p:nvSpPr>
          <p:cNvPr id="5" name="Title 4">
            <a:extLst>
              <a:ext uri="{FF2B5EF4-FFF2-40B4-BE49-F238E27FC236}">
                <a16:creationId xmlns:a16="http://schemas.microsoft.com/office/drawing/2014/main" id="{63A965F7-2140-423D-8ECC-F514567EC0A7}"/>
              </a:ext>
            </a:extLst>
          </p:cNvPr>
          <p:cNvSpPr>
            <a:spLocks noGrp="1"/>
          </p:cNvSpPr>
          <p:nvPr>
            <p:ph type="title"/>
          </p:nvPr>
        </p:nvSpPr>
        <p:spPr>
          <a:xfrm>
            <a:off x="115005" y="1941852"/>
            <a:ext cx="8640000" cy="900000"/>
          </a:xfrm>
        </p:spPr>
        <p:txBody>
          <a:bodyPr/>
          <a:lstStyle/>
          <a:p>
            <a:pPr algn="ctr"/>
            <a:r>
              <a:rPr lang="en-IN" sz="3600" dirty="0">
                <a:latin typeface="Times New Roman" panose="02020603050405020304" pitchFamily="18" charset="0"/>
                <a:cs typeface="Times New Roman" panose="02020603050405020304" pitchFamily="18" charset="0"/>
              </a:rPr>
              <a:t>Challenges</a:t>
            </a:r>
          </a:p>
        </p:txBody>
      </p:sp>
    </p:spTree>
    <p:extLst>
      <p:ext uri="{BB962C8B-B14F-4D97-AF65-F5344CB8AC3E}">
        <p14:creationId xmlns:p14="http://schemas.microsoft.com/office/powerpoint/2010/main" val="1353415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E515E-A6B8-449B-A498-7C5D373E0A64}"/>
              </a:ext>
            </a:extLst>
          </p:cNvPr>
          <p:cNvSpPr>
            <a:spLocks noGrp="1"/>
          </p:cNvSpPr>
          <p:nvPr>
            <p:ph type="title"/>
          </p:nvPr>
        </p:nvSpPr>
        <p:spPr>
          <a:xfrm>
            <a:off x="252000" y="0"/>
            <a:ext cx="8640000" cy="900000"/>
          </a:xfrm>
        </p:spPr>
        <p:txBody>
          <a:bodyPr/>
          <a:lstStyle/>
          <a:p>
            <a:r>
              <a:rPr lang="en-IN" sz="2400" dirty="0">
                <a:latin typeface="Times New Roman" panose="02020603050405020304" pitchFamily="18" charset="0"/>
                <a:cs typeface="Times New Roman" panose="02020603050405020304" pitchFamily="18" charset="0"/>
              </a:rPr>
              <a:t>India: Iron &amp; Steel (24%), Aluminium (9.1%) most exposed</a:t>
            </a:r>
          </a:p>
        </p:txBody>
      </p:sp>
      <p:sp>
        <p:nvSpPr>
          <p:cNvPr id="4" name="Slide Number Placeholder 3">
            <a:extLst>
              <a:ext uri="{FF2B5EF4-FFF2-40B4-BE49-F238E27FC236}">
                <a16:creationId xmlns:a16="http://schemas.microsoft.com/office/drawing/2014/main" id="{90BF5F50-D6A4-448E-AFCF-A2DEAA01F4AF}"/>
              </a:ext>
            </a:extLst>
          </p:cNvPr>
          <p:cNvSpPr>
            <a:spLocks noGrp="1"/>
          </p:cNvSpPr>
          <p:nvPr>
            <p:ph type="sldNum" sz="quarter" idx="12"/>
          </p:nvPr>
        </p:nvSpPr>
        <p:spPr/>
        <p:txBody>
          <a:bodyPr/>
          <a:lstStyle/>
          <a:p>
            <a:fld id="{C275CB38-F9AA-4B6F-B580-D2968ABF0CAF}" type="slidenum">
              <a:rPr lang="en-GB" smtClean="0"/>
              <a:t>5</a:t>
            </a:fld>
            <a:endParaRPr lang="en-GB"/>
          </a:p>
        </p:txBody>
      </p:sp>
      <p:graphicFrame>
        <p:nvGraphicFramePr>
          <p:cNvPr id="5" name="Chart 4">
            <a:extLst>
              <a:ext uri="{FF2B5EF4-FFF2-40B4-BE49-F238E27FC236}">
                <a16:creationId xmlns:a16="http://schemas.microsoft.com/office/drawing/2014/main" id="{006BAAC4-8218-4056-8667-0E340D735C81}"/>
              </a:ext>
            </a:extLst>
          </p:cNvPr>
          <p:cNvGraphicFramePr>
            <a:graphicFrameLocks/>
          </p:cNvGraphicFramePr>
          <p:nvPr>
            <p:extLst>
              <p:ext uri="{D42A27DB-BD31-4B8C-83A1-F6EECF244321}">
                <p14:modId xmlns:p14="http://schemas.microsoft.com/office/powerpoint/2010/main" val="4209772994"/>
              </p:ext>
            </p:extLst>
          </p:nvPr>
        </p:nvGraphicFramePr>
        <p:xfrm>
          <a:off x="84269" y="747423"/>
          <a:ext cx="4572000" cy="35911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BAFA4555-FCFF-4351-9C1E-134E7F0FE721}"/>
              </a:ext>
            </a:extLst>
          </p:cNvPr>
          <p:cNvGraphicFramePr>
            <a:graphicFrameLocks/>
          </p:cNvGraphicFramePr>
          <p:nvPr>
            <p:extLst>
              <p:ext uri="{D42A27DB-BD31-4B8C-83A1-F6EECF244321}">
                <p14:modId xmlns:p14="http://schemas.microsoft.com/office/powerpoint/2010/main" val="562407044"/>
              </p:ext>
            </p:extLst>
          </p:nvPr>
        </p:nvGraphicFramePr>
        <p:xfrm>
          <a:off x="4656269" y="745978"/>
          <a:ext cx="4403462" cy="359116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Table 7">
            <a:extLst>
              <a:ext uri="{FF2B5EF4-FFF2-40B4-BE49-F238E27FC236}">
                <a16:creationId xmlns:a16="http://schemas.microsoft.com/office/drawing/2014/main" id="{F3025604-5BB0-4BF4-BF35-D4991E2DFE05}"/>
              </a:ext>
            </a:extLst>
          </p:cNvPr>
          <p:cNvGraphicFramePr>
            <a:graphicFrameLocks noGrp="1"/>
          </p:cNvGraphicFramePr>
          <p:nvPr>
            <p:extLst>
              <p:ext uri="{D42A27DB-BD31-4B8C-83A1-F6EECF244321}">
                <p14:modId xmlns:p14="http://schemas.microsoft.com/office/powerpoint/2010/main" val="1631528318"/>
              </p:ext>
            </p:extLst>
          </p:nvPr>
        </p:nvGraphicFramePr>
        <p:xfrm>
          <a:off x="84269" y="4340035"/>
          <a:ext cx="4381642" cy="510081"/>
        </p:xfrm>
        <a:graphic>
          <a:graphicData uri="http://schemas.openxmlformats.org/drawingml/2006/table">
            <a:tbl>
              <a:tblPr>
                <a:tableStyleId>{5C22544A-7EE6-4342-B048-85BDC9FD1C3A}</a:tableStyleId>
              </a:tblPr>
              <a:tblGrid>
                <a:gridCol w="2210558">
                  <a:extLst>
                    <a:ext uri="{9D8B030D-6E8A-4147-A177-3AD203B41FA5}">
                      <a16:colId xmlns:a16="http://schemas.microsoft.com/office/drawing/2014/main" val="478465582"/>
                    </a:ext>
                  </a:extLst>
                </a:gridCol>
                <a:gridCol w="1223702">
                  <a:extLst>
                    <a:ext uri="{9D8B030D-6E8A-4147-A177-3AD203B41FA5}">
                      <a16:colId xmlns:a16="http://schemas.microsoft.com/office/drawing/2014/main" val="318986638"/>
                    </a:ext>
                  </a:extLst>
                </a:gridCol>
                <a:gridCol w="947382">
                  <a:extLst>
                    <a:ext uri="{9D8B030D-6E8A-4147-A177-3AD203B41FA5}">
                      <a16:colId xmlns:a16="http://schemas.microsoft.com/office/drawing/2014/main" val="555689989"/>
                    </a:ext>
                  </a:extLst>
                </a:gridCol>
              </a:tblGrid>
              <a:tr h="223061">
                <a:tc>
                  <a:txBody>
                    <a:bodyPr/>
                    <a:lstStyle/>
                    <a:p>
                      <a:pPr algn="l" fontAlgn="b"/>
                      <a:endParaRPr lang="en-IN" sz="9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900" b="1" u="none" strike="noStrike" dirty="0">
                          <a:effectLst/>
                        </a:rPr>
                        <a:t> Absolute Exposure  </a:t>
                      </a:r>
                      <a:endParaRPr lang="en-IN" sz="9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900" b="1" u="none" strike="noStrike" dirty="0">
                          <a:effectLst/>
                        </a:rPr>
                        <a:t> Relative Exposure </a:t>
                      </a:r>
                      <a:endParaRPr lang="en-IN" sz="9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005793"/>
                  </a:ext>
                </a:extLst>
              </a:tr>
              <a:tr h="123554">
                <a:tc>
                  <a:txBody>
                    <a:bodyPr/>
                    <a:lstStyle/>
                    <a:p>
                      <a:pPr algn="l" fontAlgn="b"/>
                      <a:r>
                        <a:rPr lang="en-IN" sz="900" b="1" u="none" strike="noStrike">
                          <a:effectLst/>
                        </a:rPr>
                        <a:t>Mean Value</a:t>
                      </a:r>
                      <a:endParaRPr lang="en-IN" sz="900" b="1"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900" u="none" strike="noStrike" dirty="0">
                          <a:effectLst/>
                        </a:rPr>
                        <a:t>              0.01 </a:t>
                      </a:r>
                      <a:endParaRPr lang="en-IN" sz="9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900" u="none" strike="noStrike" dirty="0">
                          <a:effectLst/>
                        </a:rPr>
                        <a:t>         0.01</a:t>
                      </a:r>
                      <a:endParaRPr lang="en-IN" sz="9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4545594"/>
                  </a:ext>
                </a:extLst>
              </a:tr>
              <a:tr h="123554">
                <a:tc>
                  <a:txBody>
                    <a:bodyPr/>
                    <a:lstStyle/>
                    <a:p>
                      <a:pPr algn="l" fontAlgn="b"/>
                      <a:r>
                        <a:rPr lang="en-IN" sz="900" b="1" u="none" strike="noStrike" dirty="0">
                          <a:effectLst/>
                        </a:rPr>
                        <a:t>Median Value</a:t>
                      </a:r>
                      <a:endParaRPr lang="en-IN" sz="9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900" u="none" strike="noStrike" dirty="0">
                          <a:effectLst/>
                        </a:rPr>
                        <a:t>              0.00 </a:t>
                      </a:r>
                      <a:endParaRPr lang="en-IN" sz="9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900" u="none" strike="noStrike" dirty="0">
                          <a:effectLst/>
                        </a:rPr>
                        <a:t>         0.00 </a:t>
                      </a:r>
                      <a:endParaRPr lang="en-IN" sz="9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2106361"/>
                  </a:ext>
                </a:extLst>
              </a:tr>
            </a:tbl>
          </a:graphicData>
        </a:graphic>
      </p:graphicFrame>
      <p:graphicFrame>
        <p:nvGraphicFramePr>
          <p:cNvPr id="9" name="Table 8">
            <a:extLst>
              <a:ext uri="{FF2B5EF4-FFF2-40B4-BE49-F238E27FC236}">
                <a16:creationId xmlns:a16="http://schemas.microsoft.com/office/drawing/2014/main" id="{36536DB2-BC9B-446F-96CF-7E01BE6643F7}"/>
              </a:ext>
            </a:extLst>
          </p:cNvPr>
          <p:cNvGraphicFramePr>
            <a:graphicFrameLocks noGrp="1"/>
          </p:cNvGraphicFramePr>
          <p:nvPr>
            <p:extLst>
              <p:ext uri="{D42A27DB-BD31-4B8C-83A1-F6EECF244321}">
                <p14:modId xmlns:p14="http://schemas.microsoft.com/office/powerpoint/2010/main" val="2538068983"/>
              </p:ext>
            </p:extLst>
          </p:nvPr>
        </p:nvGraphicFramePr>
        <p:xfrm>
          <a:off x="4690607" y="4338590"/>
          <a:ext cx="4201393" cy="510080"/>
        </p:xfrm>
        <a:graphic>
          <a:graphicData uri="http://schemas.openxmlformats.org/drawingml/2006/table">
            <a:tbl>
              <a:tblPr>
                <a:tableStyleId>{5C22544A-7EE6-4342-B048-85BDC9FD1C3A}</a:tableStyleId>
              </a:tblPr>
              <a:tblGrid>
                <a:gridCol w="2119622">
                  <a:extLst>
                    <a:ext uri="{9D8B030D-6E8A-4147-A177-3AD203B41FA5}">
                      <a16:colId xmlns:a16="http://schemas.microsoft.com/office/drawing/2014/main" val="478465582"/>
                    </a:ext>
                  </a:extLst>
                </a:gridCol>
                <a:gridCol w="1173362">
                  <a:extLst>
                    <a:ext uri="{9D8B030D-6E8A-4147-A177-3AD203B41FA5}">
                      <a16:colId xmlns:a16="http://schemas.microsoft.com/office/drawing/2014/main" val="318986638"/>
                    </a:ext>
                  </a:extLst>
                </a:gridCol>
                <a:gridCol w="908409">
                  <a:extLst>
                    <a:ext uri="{9D8B030D-6E8A-4147-A177-3AD203B41FA5}">
                      <a16:colId xmlns:a16="http://schemas.microsoft.com/office/drawing/2014/main" val="555689989"/>
                    </a:ext>
                  </a:extLst>
                </a:gridCol>
              </a:tblGrid>
              <a:tr h="198424">
                <a:tc>
                  <a:txBody>
                    <a:bodyPr/>
                    <a:lstStyle/>
                    <a:p>
                      <a:pPr algn="l" fontAlgn="b"/>
                      <a:endParaRPr lang="en-IN" sz="9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900" b="1" u="none" strike="noStrike" dirty="0">
                          <a:effectLst/>
                        </a:rPr>
                        <a:t> Absolute Exposure  </a:t>
                      </a:r>
                      <a:endParaRPr lang="en-IN" sz="9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900" b="1" u="none" strike="noStrike" dirty="0">
                          <a:effectLst/>
                        </a:rPr>
                        <a:t> Relative Exposure </a:t>
                      </a:r>
                      <a:endParaRPr lang="en-IN" sz="9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005793"/>
                  </a:ext>
                </a:extLst>
              </a:tr>
              <a:tr h="155828">
                <a:tc>
                  <a:txBody>
                    <a:bodyPr/>
                    <a:lstStyle/>
                    <a:p>
                      <a:pPr algn="l" fontAlgn="b"/>
                      <a:r>
                        <a:rPr lang="en-IN" sz="900" b="1" u="none" strike="noStrike" dirty="0">
                          <a:effectLst/>
                        </a:rPr>
                        <a:t>Mean Value</a:t>
                      </a:r>
                      <a:endParaRPr lang="en-IN" sz="9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900" u="none" strike="noStrike" dirty="0">
                          <a:effectLst/>
                        </a:rPr>
                        <a:t>              0.01 </a:t>
                      </a:r>
                      <a:endParaRPr lang="en-IN" sz="9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900" u="none" strike="noStrike" dirty="0">
                          <a:effectLst/>
                        </a:rPr>
                        <a:t>         0.00 </a:t>
                      </a:r>
                      <a:endParaRPr lang="en-IN" sz="9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4545594"/>
                  </a:ext>
                </a:extLst>
              </a:tr>
              <a:tr h="155828">
                <a:tc>
                  <a:txBody>
                    <a:bodyPr/>
                    <a:lstStyle/>
                    <a:p>
                      <a:pPr algn="l" fontAlgn="b"/>
                      <a:r>
                        <a:rPr lang="en-IN" sz="900" b="1" u="none" strike="noStrike" dirty="0">
                          <a:effectLst/>
                        </a:rPr>
                        <a:t>Median Value</a:t>
                      </a:r>
                      <a:endParaRPr lang="en-IN" sz="9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900" u="none" strike="noStrike" dirty="0">
                          <a:effectLst/>
                        </a:rPr>
                        <a:t>              0.00 </a:t>
                      </a:r>
                      <a:endParaRPr lang="en-IN" sz="9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900" u="none" strike="noStrike" dirty="0">
                          <a:effectLst/>
                        </a:rPr>
                        <a:t>         0.00 </a:t>
                      </a:r>
                      <a:endParaRPr lang="en-IN" sz="9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2106361"/>
                  </a:ext>
                </a:extLst>
              </a:tr>
            </a:tbl>
          </a:graphicData>
        </a:graphic>
      </p:graphicFrame>
    </p:spTree>
    <p:extLst>
      <p:ext uri="{BB962C8B-B14F-4D97-AF65-F5344CB8AC3E}">
        <p14:creationId xmlns:p14="http://schemas.microsoft.com/office/powerpoint/2010/main" val="2254869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20EB625-55DE-4173-A2E0-F390762DE4B2}"/>
              </a:ext>
            </a:extLst>
          </p:cNvPr>
          <p:cNvSpPr>
            <a:spLocks noGrp="1"/>
          </p:cNvSpPr>
          <p:nvPr>
            <p:ph type="sldNum" sz="quarter" idx="12"/>
          </p:nvPr>
        </p:nvSpPr>
        <p:spPr/>
        <p:txBody>
          <a:bodyPr/>
          <a:lstStyle/>
          <a:p>
            <a:fld id="{C275CB38-F9AA-4B6F-B580-D2968ABF0CAF}" type="slidenum">
              <a:rPr lang="en-GB" smtClean="0"/>
              <a:t>6</a:t>
            </a:fld>
            <a:endParaRPr lang="en-GB" dirty="0"/>
          </a:p>
        </p:txBody>
      </p:sp>
      <p:sp>
        <p:nvSpPr>
          <p:cNvPr id="7" name="Title 1">
            <a:extLst>
              <a:ext uri="{FF2B5EF4-FFF2-40B4-BE49-F238E27FC236}">
                <a16:creationId xmlns:a16="http://schemas.microsoft.com/office/drawing/2014/main" id="{C8BAEB00-F929-4A1B-84B0-F98780507DFC}"/>
              </a:ext>
            </a:extLst>
          </p:cNvPr>
          <p:cNvSpPr>
            <a:spLocks noGrp="1"/>
          </p:cNvSpPr>
          <p:nvPr>
            <p:ph type="title"/>
          </p:nvPr>
        </p:nvSpPr>
        <p:spPr>
          <a:xfrm>
            <a:off x="597600" y="-29760"/>
            <a:ext cx="7853081" cy="721324"/>
          </a:xfrm>
        </p:spPr>
        <p:txBody>
          <a:bodyPr/>
          <a:lstStyle/>
          <a:p>
            <a:pPr algn="ctr"/>
            <a:r>
              <a:rPr lang="en-IN" sz="2400" dirty="0">
                <a:latin typeface="Times New Roman" panose="02020603050405020304" pitchFamily="18" charset="0"/>
                <a:cs typeface="Times New Roman" panose="02020603050405020304" pitchFamily="18" charset="0"/>
              </a:rPr>
              <a:t>Extensive compliance and reporting – a challenge for firms</a:t>
            </a:r>
          </a:p>
        </p:txBody>
      </p:sp>
      <p:pic>
        <p:nvPicPr>
          <p:cNvPr id="8" name="Content Placeholder 7">
            <a:extLst>
              <a:ext uri="{FF2B5EF4-FFF2-40B4-BE49-F238E27FC236}">
                <a16:creationId xmlns:a16="http://schemas.microsoft.com/office/drawing/2014/main" id="{60AAE0F1-959B-4349-861B-D84FB90F7A35}"/>
              </a:ext>
            </a:extLst>
          </p:cNvPr>
          <p:cNvPicPr>
            <a:picLocks noGrp="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72188" y="837560"/>
            <a:ext cx="5437157" cy="4228123"/>
          </a:xfrm>
          <a:prstGeom prst="rect">
            <a:avLst/>
          </a:prstGeom>
          <a:noFill/>
          <a:ln>
            <a:solidFill>
              <a:schemeClr val="accent1"/>
            </a:solidFill>
          </a:ln>
        </p:spPr>
      </p:pic>
      <p:sp>
        <p:nvSpPr>
          <p:cNvPr id="2" name="Rectangle 1">
            <a:extLst>
              <a:ext uri="{FF2B5EF4-FFF2-40B4-BE49-F238E27FC236}">
                <a16:creationId xmlns:a16="http://schemas.microsoft.com/office/drawing/2014/main" id="{AFCDA980-076A-4192-B106-933695423610}"/>
              </a:ext>
            </a:extLst>
          </p:cNvPr>
          <p:cNvSpPr/>
          <p:nvPr/>
        </p:nvSpPr>
        <p:spPr>
          <a:xfrm>
            <a:off x="6471219" y="1606151"/>
            <a:ext cx="2569749" cy="3508653"/>
          </a:xfrm>
          <a:prstGeom prst="rect">
            <a:avLst/>
          </a:prstGeom>
        </p:spPr>
        <p:txBody>
          <a:bodyPr wrap="square">
            <a:spAutoFit/>
          </a:bodyPr>
          <a:lstStyle/>
          <a:p>
            <a:pPr marL="285750" indent="-285750">
              <a:buFont typeface="Wingdings" panose="05000000000000000000" pitchFamily="2" charset="2"/>
              <a:buChar char="Ø"/>
            </a:pPr>
            <a:r>
              <a:rPr lang="en-IN" sz="1400" dirty="0">
                <a:solidFill>
                  <a:schemeClr val="tx2"/>
                </a:solidFill>
                <a:latin typeface="Times New Roman" panose="02020603050405020304" pitchFamily="18" charset="0"/>
                <a:cs typeface="Times New Roman" panose="02020603050405020304" pitchFamily="18" charset="0"/>
              </a:rPr>
              <a:t>Direct and Indirect emissions</a:t>
            </a:r>
          </a:p>
          <a:p>
            <a:pPr marL="285750" indent="-285750">
              <a:buFont typeface="Wingdings" panose="05000000000000000000" pitchFamily="2" charset="2"/>
              <a:buChar char="Ø"/>
            </a:pPr>
            <a:r>
              <a:rPr lang="en-IN" sz="1400" dirty="0">
                <a:solidFill>
                  <a:schemeClr val="tx2"/>
                </a:solidFill>
                <a:latin typeface="Times New Roman" panose="02020603050405020304" pitchFamily="18" charset="0"/>
                <a:cs typeface="Times New Roman" panose="02020603050405020304" pitchFamily="18" charset="0"/>
              </a:rPr>
              <a:t>Specific CN/HS codes</a:t>
            </a:r>
          </a:p>
          <a:p>
            <a:pPr marL="285750" indent="-285750">
              <a:buFont typeface="Wingdings" panose="05000000000000000000" pitchFamily="2" charset="2"/>
              <a:buChar char="Ø"/>
            </a:pPr>
            <a:r>
              <a:rPr lang="en-IN" sz="1400" dirty="0">
                <a:solidFill>
                  <a:schemeClr val="tx2"/>
                </a:solidFill>
                <a:latin typeface="Times New Roman" panose="02020603050405020304" pitchFamily="18" charset="0"/>
                <a:cs typeface="Times New Roman" panose="02020603050405020304" pitchFamily="18" charset="0"/>
              </a:rPr>
              <a:t>Geographic information, installation information, production route</a:t>
            </a:r>
          </a:p>
          <a:p>
            <a:pPr marL="285750" indent="-285750">
              <a:buFont typeface="Wingdings" panose="05000000000000000000" pitchFamily="2" charset="2"/>
              <a:buChar char="Ø"/>
            </a:pPr>
            <a:r>
              <a:rPr lang="en-IN" sz="1400" dirty="0">
                <a:solidFill>
                  <a:schemeClr val="tx2"/>
                </a:solidFill>
                <a:latin typeface="Times New Roman" panose="02020603050405020304" pitchFamily="18" charset="0"/>
                <a:cs typeface="Times New Roman" panose="02020603050405020304" pitchFamily="18" charset="0"/>
              </a:rPr>
              <a:t>Third party verified</a:t>
            </a:r>
          </a:p>
          <a:p>
            <a:pPr marL="285750" indent="-285750">
              <a:buFont typeface="Wingdings" panose="05000000000000000000" pitchFamily="2" charset="2"/>
              <a:buChar char="Ø"/>
            </a:pPr>
            <a:r>
              <a:rPr lang="en-IN" sz="1400" dirty="0">
                <a:solidFill>
                  <a:schemeClr val="tx2"/>
                </a:solidFill>
                <a:latin typeface="Times New Roman" panose="02020603050405020304" pitchFamily="18" charset="0"/>
                <a:cs typeface="Times New Roman" panose="02020603050405020304" pitchFamily="18" charset="0"/>
              </a:rPr>
              <a:t>Default values if information not provided</a:t>
            </a:r>
          </a:p>
          <a:p>
            <a:pPr marL="285750" indent="-285750">
              <a:buFont typeface="Wingdings" panose="05000000000000000000" pitchFamily="2" charset="2"/>
              <a:buChar char="Ø"/>
            </a:pPr>
            <a:r>
              <a:rPr lang="en-IN" sz="1400" dirty="0">
                <a:solidFill>
                  <a:schemeClr val="tx2"/>
                </a:solidFill>
                <a:latin typeface="Times New Roman" panose="02020603050405020304" pitchFamily="18" charset="0"/>
                <a:cs typeface="Times New Roman" panose="02020603050405020304" pitchFamily="18" charset="0"/>
              </a:rPr>
              <a:t>Carbon price paid in domestic country</a:t>
            </a:r>
          </a:p>
          <a:p>
            <a:pPr marL="285750" indent="-285750">
              <a:buFont typeface="Wingdings" panose="05000000000000000000" pitchFamily="2" charset="2"/>
              <a:buChar char="Ø"/>
            </a:pPr>
            <a:r>
              <a:rPr lang="en-IN" sz="1400" dirty="0">
                <a:solidFill>
                  <a:schemeClr val="tx2"/>
                </a:solidFill>
                <a:latin typeface="Times New Roman" panose="02020603050405020304" pitchFamily="18" charset="0"/>
                <a:cs typeface="Times New Roman" panose="02020603050405020304" pitchFamily="18" charset="0"/>
              </a:rPr>
              <a:t>Importers registration</a:t>
            </a:r>
          </a:p>
          <a:p>
            <a:pPr marL="285750" indent="-285750">
              <a:buFont typeface="Wingdings" panose="05000000000000000000" pitchFamily="2" charset="2"/>
              <a:buChar char="Ø"/>
            </a:pPr>
            <a:r>
              <a:rPr lang="en-IN" sz="1400" dirty="0">
                <a:solidFill>
                  <a:schemeClr val="tx2"/>
                </a:solidFill>
                <a:latin typeface="Times New Roman" panose="02020603050405020304" pitchFamily="18" charset="0"/>
                <a:cs typeface="Times New Roman" panose="02020603050405020304" pitchFamily="18" charset="0"/>
              </a:rPr>
              <a:t>Penalty for non compliance</a:t>
            </a:r>
          </a:p>
          <a:p>
            <a:pPr marL="285750" indent="-285750">
              <a:buFont typeface="Arial" panose="020B0604020202020204" pitchFamily="34" charset="0"/>
              <a:buChar char="•"/>
            </a:pPr>
            <a:endParaRPr lang="en-IN" sz="1800" i="1" dirty="0">
              <a:solidFill>
                <a:schemeClr val="accent3"/>
              </a:solidFill>
            </a:endParaRPr>
          </a:p>
          <a:p>
            <a:pPr marL="285750" indent="-285750">
              <a:buFont typeface="Arial" panose="020B0604020202020204" pitchFamily="34" charset="0"/>
              <a:buChar char="•"/>
            </a:pPr>
            <a:endParaRPr lang="en-IN" sz="1800" i="1" dirty="0">
              <a:solidFill>
                <a:schemeClr val="accent3"/>
              </a:solidFill>
            </a:endParaRPr>
          </a:p>
          <a:p>
            <a:pPr marL="285750" indent="-285750">
              <a:buFont typeface="Arial" panose="020B0604020202020204" pitchFamily="34" charset="0"/>
              <a:buChar char="•"/>
            </a:pPr>
            <a:endParaRPr lang="en-IN" sz="1800" i="1" dirty="0">
              <a:solidFill>
                <a:schemeClr val="accent3"/>
              </a:solidFill>
            </a:endParaRPr>
          </a:p>
        </p:txBody>
      </p:sp>
      <p:sp>
        <p:nvSpPr>
          <p:cNvPr id="6" name="Right Brace 5">
            <a:extLst>
              <a:ext uri="{FF2B5EF4-FFF2-40B4-BE49-F238E27FC236}">
                <a16:creationId xmlns:a16="http://schemas.microsoft.com/office/drawing/2014/main" id="{A024E21F-6AC2-47DA-B76B-42A03F1359AB}"/>
              </a:ext>
            </a:extLst>
          </p:cNvPr>
          <p:cNvSpPr/>
          <p:nvPr/>
        </p:nvSpPr>
        <p:spPr>
          <a:xfrm>
            <a:off x="5869495" y="829876"/>
            <a:ext cx="530198" cy="4228123"/>
          </a:xfrm>
          <a:prstGeom prst="rightBrace">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spTree>
    <p:extLst>
      <p:ext uri="{BB962C8B-B14F-4D97-AF65-F5344CB8AC3E}">
        <p14:creationId xmlns:p14="http://schemas.microsoft.com/office/powerpoint/2010/main" val="1161617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B2C87BC-069D-40D1-B532-E69FC6C908E9}"/>
              </a:ext>
            </a:extLst>
          </p:cNvPr>
          <p:cNvSpPr>
            <a:spLocks noGrp="1"/>
          </p:cNvSpPr>
          <p:nvPr>
            <p:ph type="sldNum" sz="quarter" idx="12"/>
          </p:nvPr>
        </p:nvSpPr>
        <p:spPr/>
        <p:txBody>
          <a:bodyPr/>
          <a:lstStyle/>
          <a:p>
            <a:fld id="{C275CB38-F9AA-4B6F-B580-D2968ABF0CAF}" type="slidenum">
              <a:rPr lang="en-GB" smtClean="0"/>
              <a:t>7</a:t>
            </a:fld>
            <a:endParaRPr lang="en-GB"/>
          </a:p>
        </p:txBody>
      </p:sp>
      <p:sp>
        <p:nvSpPr>
          <p:cNvPr id="4" name="Title 4">
            <a:extLst>
              <a:ext uri="{FF2B5EF4-FFF2-40B4-BE49-F238E27FC236}">
                <a16:creationId xmlns:a16="http://schemas.microsoft.com/office/drawing/2014/main" id="{28CD92F4-152C-4CBE-9C5F-F670028DF655}"/>
              </a:ext>
            </a:extLst>
          </p:cNvPr>
          <p:cNvSpPr txBox="1">
            <a:spLocks/>
          </p:cNvSpPr>
          <p:nvPr/>
        </p:nvSpPr>
        <p:spPr>
          <a:xfrm>
            <a:off x="115005" y="1941852"/>
            <a:ext cx="8640000" cy="900000"/>
          </a:xfrm>
          <a:prstGeom prst="rect">
            <a:avLst/>
          </a:prstGeom>
        </p:spPr>
        <p:txBody>
          <a:bodyPr vert="horz" lIns="0" tIns="54000" rIns="0" bIns="54000" rtlCol="0" anchor="ctr">
            <a:noAutofit/>
          </a:bodyPr>
          <a:lstStyle>
            <a:lvl1pPr algn="l" defTabSz="685800" rtl="0" eaLnBrk="1" latinLnBrk="0" hangingPunct="1">
              <a:lnSpc>
                <a:spcPct val="90000"/>
              </a:lnSpc>
              <a:spcBef>
                <a:spcPct val="0"/>
              </a:spcBef>
              <a:buNone/>
              <a:defRPr sz="3000" b="1" kern="1200">
                <a:solidFill>
                  <a:schemeClr val="tx2"/>
                </a:solidFill>
                <a:latin typeface="+mj-lt"/>
                <a:ea typeface="+mj-ea"/>
                <a:cs typeface="+mj-cs"/>
              </a:defRPr>
            </a:lvl1pPr>
          </a:lstStyle>
          <a:p>
            <a:pPr algn="ctr"/>
            <a:r>
              <a:rPr lang="en-IN" sz="3600" dirty="0">
                <a:latin typeface="Times New Roman" panose="02020603050405020304" pitchFamily="18" charset="0"/>
                <a:cs typeface="Times New Roman" panose="02020603050405020304" pitchFamily="18" charset="0"/>
              </a:rPr>
              <a:t>Mitigation Measures</a:t>
            </a:r>
          </a:p>
        </p:txBody>
      </p:sp>
    </p:spTree>
    <p:extLst>
      <p:ext uri="{BB962C8B-B14F-4D97-AF65-F5344CB8AC3E}">
        <p14:creationId xmlns:p14="http://schemas.microsoft.com/office/powerpoint/2010/main" val="1436929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5579899-104B-49AD-94F2-E6D6C6D8F580}"/>
              </a:ext>
            </a:extLst>
          </p:cNvPr>
          <p:cNvSpPr>
            <a:spLocks noGrp="1"/>
          </p:cNvSpPr>
          <p:nvPr>
            <p:ph type="sldNum" sz="quarter" idx="12"/>
          </p:nvPr>
        </p:nvSpPr>
        <p:spPr/>
        <p:txBody>
          <a:bodyPr/>
          <a:lstStyle/>
          <a:p>
            <a:fld id="{C275CB38-F9AA-4B6F-B580-D2968ABF0CAF}" type="slidenum">
              <a:rPr lang="en-GB" smtClean="0"/>
              <a:t>8</a:t>
            </a:fld>
            <a:endParaRPr lang="en-GB"/>
          </a:p>
        </p:txBody>
      </p:sp>
      <p:sp>
        <p:nvSpPr>
          <p:cNvPr id="21" name="Title 1">
            <a:extLst>
              <a:ext uri="{FF2B5EF4-FFF2-40B4-BE49-F238E27FC236}">
                <a16:creationId xmlns:a16="http://schemas.microsoft.com/office/drawing/2014/main" id="{71544F99-554E-4DE7-8ED8-27BE32BC8675}"/>
              </a:ext>
            </a:extLst>
          </p:cNvPr>
          <p:cNvSpPr>
            <a:spLocks noGrp="1"/>
          </p:cNvSpPr>
          <p:nvPr>
            <p:ph type="title"/>
          </p:nvPr>
        </p:nvSpPr>
        <p:spPr>
          <a:xfrm>
            <a:off x="50612" y="317226"/>
            <a:ext cx="9093388" cy="821466"/>
          </a:xfrm>
        </p:spPr>
        <p:txBody>
          <a:bodyPr/>
          <a:lstStyle/>
          <a:p>
            <a:pPr algn="ctr"/>
            <a:r>
              <a:rPr lang="en-IN" sz="2400" dirty="0">
                <a:latin typeface="Times New Roman" panose="02020603050405020304" pitchFamily="18" charset="0"/>
                <a:cs typeface="Times New Roman" panose="02020603050405020304" pitchFamily="18" charset="0"/>
              </a:rPr>
              <a:t>How are countries preparing for CBAM?</a:t>
            </a:r>
            <a:br>
              <a:rPr lang="en-IN" sz="2400" dirty="0">
                <a:latin typeface="Times New Roman" panose="02020603050405020304" pitchFamily="18" charset="0"/>
                <a:cs typeface="Times New Roman" panose="02020603050405020304" pitchFamily="18" charset="0"/>
              </a:rPr>
            </a:br>
            <a:r>
              <a:rPr lang="en-IN" sz="2400" dirty="0">
                <a:solidFill>
                  <a:schemeClr val="accent3"/>
                </a:solidFill>
                <a:latin typeface="Times New Roman" panose="02020603050405020304" pitchFamily="18" charset="0"/>
                <a:cs typeface="Times New Roman" panose="02020603050405020304" pitchFamily="18" charset="0"/>
              </a:rPr>
              <a:t>Governments</a:t>
            </a:r>
            <a:br>
              <a:rPr lang="en-IN" sz="2400" dirty="0">
                <a:latin typeface="Times New Roman" panose="02020603050405020304" pitchFamily="18" charset="0"/>
                <a:cs typeface="Times New Roman" panose="02020603050405020304" pitchFamily="18" charset="0"/>
              </a:rPr>
            </a:br>
            <a:r>
              <a:rPr lang="en-IN" sz="3200" dirty="0">
                <a:latin typeface="Times New Roman" panose="02020603050405020304" pitchFamily="18" charset="0"/>
                <a:cs typeface="Times New Roman" panose="02020603050405020304" pitchFamily="18" charset="0"/>
              </a:rPr>
              <a:t> </a:t>
            </a:r>
          </a:p>
        </p:txBody>
      </p:sp>
      <p:sp>
        <p:nvSpPr>
          <p:cNvPr id="22" name="Hexagon 21">
            <a:extLst>
              <a:ext uri="{FF2B5EF4-FFF2-40B4-BE49-F238E27FC236}">
                <a16:creationId xmlns:a16="http://schemas.microsoft.com/office/drawing/2014/main" id="{8A1C4651-475C-48FD-ACFC-CD7FE75A3720}"/>
              </a:ext>
            </a:extLst>
          </p:cNvPr>
          <p:cNvSpPr/>
          <p:nvPr/>
        </p:nvSpPr>
        <p:spPr>
          <a:xfrm>
            <a:off x="3323669" y="1330248"/>
            <a:ext cx="1029659" cy="900000"/>
          </a:xfrm>
          <a:prstGeom prst="hexag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3" name="Hexagon 22">
            <a:extLst>
              <a:ext uri="{FF2B5EF4-FFF2-40B4-BE49-F238E27FC236}">
                <a16:creationId xmlns:a16="http://schemas.microsoft.com/office/drawing/2014/main" id="{71D3FED2-F2C4-4B2B-BF1B-ACB165D9D0DC}"/>
              </a:ext>
            </a:extLst>
          </p:cNvPr>
          <p:cNvSpPr/>
          <p:nvPr/>
        </p:nvSpPr>
        <p:spPr>
          <a:xfrm>
            <a:off x="4191001" y="1810959"/>
            <a:ext cx="1029659" cy="900000"/>
          </a:xfrm>
          <a:prstGeom prst="hexagon">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8" name="Hexagon 27">
            <a:extLst>
              <a:ext uri="{FF2B5EF4-FFF2-40B4-BE49-F238E27FC236}">
                <a16:creationId xmlns:a16="http://schemas.microsoft.com/office/drawing/2014/main" id="{2B6474A0-32DE-4E66-A67E-77B0460956BA}"/>
              </a:ext>
            </a:extLst>
          </p:cNvPr>
          <p:cNvSpPr/>
          <p:nvPr/>
        </p:nvSpPr>
        <p:spPr>
          <a:xfrm>
            <a:off x="3323669" y="2291670"/>
            <a:ext cx="1029659" cy="900000"/>
          </a:xfrm>
          <a:prstGeom prst="hexagon">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9" name="Hexagon 28">
            <a:extLst>
              <a:ext uri="{FF2B5EF4-FFF2-40B4-BE49-F238E27FC236}">
                <a16:creationId xmlns:a16="http://schemas.microsoft.com/office/drawing/2014/main" id="{8423804E-4360-425A-8561-D7BA0B4485BC}"/>
              </a:ext>
            </a:extLst>
          </p:cNvPr>
          <p:cNvSpPr/>
          <p:nvPr/>
        </p:nvSpPr>
        <p:spPr>
          <a:xfrm>
            <a:off x="4191000" y="2803092"/>
            <a:ext cx="1029659" cy="900000"/>
          </a:xfrm>
          <a:prstGeom prst="hexagon">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0" name="Hexagon 29">
            <a:extLst>
              <a:ext uri="{FF2B5EF4-FFF2-40B4-BE49-F238E27FC236}">
                <a16:creationId xmlns:a16="http://schemas.microsoft.com/office/drawing/2014/main" id="{5D14B72C-354B-4F7E-B025-61828E52CBDA}"/>
              </a:ext>
            </a:extLst>
          </p:cNvPr>
          <p:cNvSpPr/>
          <p:nvPr/>
        </p:nvSpPr>
        <p:spPr>
          <a:xfrm>
            <a:off x="3323669" y="3283803"/>
            <a:ext cx="1029659" cy="900000"/>
          </a:xfrm>
          <a:prstGeom prst="hexagon">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1" name="Hexagon 30">
            <a:extLst>
              <a:ext uri="{FF2B5EF4-FFF2-40B4-BE49-F238E27FC236}">
                <a16:creationId xmlns:a16="http://schemas.microsoft.com/office/drawing/2014/main" id="{7DDF0CB3-BAD6-4DBC-B61D-F42E82964FF5}"/>
              </a:ext>
            </a:extLst>
          </p:cNvPr>
          <p:cNvSpPr/>
          <p:nvPr/>
        </p:nvSpPr>
        <p:spPr>
          <a:xfrm>
            <a:off x="4204770" y="3795225"/>
            <a:ext cx="1029659" cy="900000"/>
          </a:xfrm>
          <a:prstGeom prst="hexagon">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2" name="Hexagon 31">
            <a:extLst>
              <a:ext uri="{FF2B5EF4-FFF2-40B4-BE49-F238E27FC236}">
                <a16:creationId xmlns:a16="http://schemas.microsoft.com/office/drawing/2014/main" id="{0205CAE3-B9D3-42C5-8656-5ED20AB593FD}"/>
              </a:ext>
            </a:extLst>
          </p:cNvPr>
          <p:cNvSpPr/>
          <p:nvPr/>
        </p:nvSpPr>
        <p:spPr>
          <a:xfrm>
            <a:off x="3332903" y="4258751"/>
            <a:ext cx="1029659" cy="900000"/>
          </a:xfrm>
          <a:prstGeom prst="hexagon">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34" name="Straight Arrow Connector 33">
            <a:extLst>
              <a:ext uri="{FF2B5EF4-FFF2-40B4-BE49-F238E27FC236}">
                <a16:creationId xmlns:a16="http://schemas.microsoft.com/office/drawing/2014/main" id="{725DF7D4-3911-4CA9-B174-2F068889E6C1}"/>
              </a:ext>
            </a:extLst>
          </p:cNvPr>
          <p:cNvCxnSpPr/>
          <p:nvPr/>
        </p:nvCxnSpPr>
        <p:spPr>
          <a:xfrm>
            <a:off x="991241" y="1337932"/>
            <a:ext cx="246305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A6E27A35-FE4A-4C8F-82CD-AA193164B8B3}"/>
              </a:ext>
            </a:extLst>
          </p:cNvPr>
          <p:cNvCxnSpPr/>
          <p:nvPr/>
        </p:nvCxnSpPr>
        <p:spPr>
          <a:xfrm>
            <a:off x="991241" y="2291670"/>
            <a:ext cx="246305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3B35D1A8-4482-491F-8404-0C27B1BA4A76}"/>
              </a:ext>
            </a:extLst>
          </p:cNvPr>
          <p:cNvCxnSpPr/>
          <p:nvPr/>
        </p:nvCxnSpPr>
        <p:spPr>
          <a:xfrm>
            <a:off x="991241" y="3283803"/>
            <a:ext cx="246305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3A94FE61-1FC7-44AF-B587-CB0F135A7ED6}"/>
              </a:ext>
            </a:extLst>
          </p:cNvPr>
          <p:cNvCxnSpPr/>
          <p:nvPr/>
        </p:nvCxnSpPr>
        <p:spPr>
          <a:xfrm>
            <a:off x="991241" y="4275936"/>
            <a:ext cx="246305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985F9FF-71EB-4D8D-9FDE-7E7EC264EFC0}"/>
              </a:ext>
            </a:extLst>
          </p:cNvPr>
          <p:cNvCxnSpPr/>
          <p:nvPr/>
        </p:nvCxnSpPr>
        <p:spPr>
          <a:xfrm flipH="1">
            <a:off x="5136134" y="1810959"/>
            <a:ext cx="256326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132D9FE5-F8AA-450F-A47D-F6851C8E1471}"/>
              </a:ext>
            </a:extLst>
          </p:cNvPr>
          <p:cNvCxnSpPr/>
          <p:nvPr/>
        </p:nvCxnSpPr>
        <p:spPr>
          <a:xfrm flipH="1">
            <a:off x="5136133" y="2803092"/>
            <a:ext cx="256326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C5AE621E-5DE2-41EC-A039-AE8B615A82C0}"/>
              </a:ext>
            </a:extLst>
          </p:cNvPr>
          <p:cNvCxnSpPr/>
          <p:nvPr/>
        </p:nvCxnSpPr>
        <p:spPr>
          <a:xfrm flipH="1">
            <a:off x="5081065" y="3795225"/>
            <a:ext cx="256326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191F7982-A8D7-45AB-89EC-FD585ACBFF76}"/>
              </a:ext>
            </a:extLst>
          </p:cNvPr>
          <p:cNvSpPr txBox="1"/>
          <p:nvPr/>
        </p:nvSpPr>
        <p:spPr>
          <a:xfrm>
            <a:off x="902874" y="1319631"/>
            <a:ext cx="1456123" cy="854080"/>
          </a:xfrm>
          <a:prstGeom prst="rect">
            <a:avLst/>
          </a:prstGeom>
          <a:noFill/>
        </p:spPr>
        <p:txBody>
          <a:bodyPr wrap="square" rtlCol="0">
            <a:spAutoFit/>
          </a:bodyPr>
          <a:lstStyle/>
          <a:p>
            <a:r>
              <a:rPr lang="en-IN" sz="1200" b="1" dirty="0">
                <a:latin typeface="Times New Roman" panose="02020603050405020304" pitchFamily="18" charset="0"/>
                <a:cs typeface="Times New Roman" panose="02020603050405020304" pitchFamily="18" charset="0"/>
              </a:rPr>
              <a:t>Negotiations with the EU/Signing new FTAs</a:t>
            </a:r>
            <a:endParaRPr lang="en-IN" sz="1200" dirty="0"/>
          </a:p>
          <a:p>
            <a:endParaRPr lang="en-IN" dirty="0"/>
          </a:p>
        </p:txBody>
      </p:sp>
      <p:sp>
        <p:nvSpPr>
          <p:cNvPr id="46" name="TextBox 45">
            <a:extLst>
              <a:ext uri="{FF2B5EF4-FFF2-40B4-BE49-F238E27FC236}">
                <a16:creationId xmlns:a16="http://schemas.microsoft.com/office/drawing/2014/main" id="{D08FA2E8-9710-49D9-8DBE-63B961524FFD}"/>
              </a:ext>
            </a:extLst>
          </p:cNvPr>
          <p:cNvSpPr txBox="1"/>
          <p:nvPr/>
        </p:nvSpPr>
        <p:spPr>
          <a:xfrm>
            <a:off x="917125" y="2278756"/>
            <a:ext cx="1903719" cy="854080"/>
          </a:xfrm>
          <a:prstGeom prst="rect">
            <a:avLst/>
          </a:prstGeom>
          <a:noFill/>
        </p:spPr>
        <p:txBody>
          <a:bodyPr wrap="square" rtlCol="0">
            <a:spAutoFit/>
          </a:bodyPr>
          <a:lstStyle/>
          <a:p>
            <a:r>
              <a:rPr lang="en-IN" sz="1200" b="1" dirty="0">
                <a:latin typeface="Times New Roman" panose="02020603050405020304" pitchFamily="18" charset="0"/>
                <a:cs typeface="Times New Roman" panose="02020603050405020304" pitchFamily="18" charset="0"/>
              </a:rPr>
              <a:t>Developing their own domestic carbon markets/CBAM</a:t>
            </a:r>
            <a:endParaRPr lang="en-IN" sz="1200" dirty="0"/>
          </a:p>
          <a:p>
            <a:endParaRPr lang="en-IN" dirty="0"/>
          </a:p>
        </p:txBody>
      </p:sp>
      <p:sp>
        <p:nvSpPr>
          <p:cNvPr id="47" name="TextBox 46">
            <a:extLst>
              <a:ext uri="{FF2B5EF4-FFF2-40B4-BE49-F238E27FC236}">
                <a16:creationId xmlns:a16="http://schemas.microsoft.com/office/drawing/2014/main" id="{5F66A9B1-62B5-4619-999C-91AF257D4BBD}"/>
              </a:ext>
            </a:extLst>
          </p:cNvPr>
          <p:cNvSpPr txBox="1"/>
          <p:nvPr/>
        </p:nvSpPr>
        <p:spPr>
          <a:xfrm>
            <a:off x="913766" y="3283795"/>
            <a:ext cx="2463057" cy="854080"/>
          </a:xfrm>
          <a:prstGeom prst="rect">
            <a:avLst/>
          </a:prstGeom>
          <a:noFill/>
        </p:spPr>
        <p:txBody>
          <a:bodyPr wrap="square" rtlCol="0">
            <a:spAutoFit/>
          </a:bodyPr>
          <a:lstStyle/>
          <a:p>
            <a:r>
              <a:rPr lang="en-IN" sz="1200" b="1" dirty="0">
                <a:latin typeface="Times New Roman" panose="02020603050405020304" pitchFamily="18" charset="0"/>
                <a:cs typeface="Times New Roman" panose="02020603050405020304" pitchFamily="18" charset="0"/>
              </a:rPr>
              <a:t>Promoting renewable energy by funding R&amp;D, regulations, incentives, setting targets etc. </a:t>
            </a:r>
            <a:endParaRPr lang="en-IN" sz="1200" dirty="0"/>
          </a:p>
          <a:p>
            <a:endParaRPr lang="en-IN" dirty="0"/>
          </a:p>
        </p:txBody>
      </p:sp>
      <p:sp>
        <p:nvSpPr>
          <p:cNvPr id="48" name="TextBox 47">
            <a:extLst>
              <a:ext uri="{FF2B5EF4-FFF2-40B4-BE49-F238E27FC236}">
                <a16:creationId xmlns:a16="http://schemas.microsoft.com/office/drawing/2014/main" id="{9DAB82BD-B8A2-4433-9E40-10EE7A9AADA5}"/>
              </a:ext>
            </a:extLst>
          </p:cNvPr>
          <p:cNvSpPr txBox="1"/>
          <p:nvPr/>
        </p:nvSpPr>
        <p:spPr>
          <a:xfrm>
            <a:off x="913766" y="4275936"/>
            <a:ext cx="2136787" cy="669414"/>
          </a:xfrm>
          <a:prstGeom prst="rect">
            <a:avLst/>
          </a:prstGeom>
          <a:noFill/>
        </p:spPr>
        <p:txBody>
          <a:bodyPr wrap="square" rtlCol="0">
            <a:spAutoFit/>
          </a:bodyPr>
          <a:lstStyle/>
          <a:p>
            <a:r>
              <a:rPr lang="en-IN" sz="1200" b="1" dirty="0">
                <a:latin typeface="Times New Roman" panose="02020603050405020304" pitchFamily="18" charset="0"/>
                <a:cs typeface="Times New Roman" panose="02020603050405020304" pitchFamily="18" charset="0"/>
              </a:rPr>
              <a:t>Assessing country's exposure to CBAM</a:t>
            </a:r>
            <a:endParaRPr lang="en-IN" sz="1200" dirty="0"/>
          </a:p>
          <a:p>
            <a:endParaRPr lang="en-IN" dirty="0"/>
          </a:p>
        </p:txBody>
      </p:sp>
      <p:sp>
        <p:nvSpPr>
          <p:cNvPr id="49" name="TextBox 48">
            <a:extLst>
              <a:ext uri="{FF2B5EF4-FFF2-40B4-BE49-F238E27FC236}">
                <a16:creationId xmlns:a16="http://schemas.microsoft.com/office/drawing/2014/main" id="{3DB84EC1-8A84-4FB3-9DD4-58AA39AE4F83}"/>
              </a:ext>
            </a:extLst>
          </p:cNvPr>
          <p:cNvSpPr txBox="1"/>
          <p:nvPr/>
        </p:nvSpPr>
        <p:spPr>
          <a:xfrm>
            <a:off x="6087992" y="1789780"/>
            <a:ext cx="1836484" cy="669414"/>
          </a:xfrm>
          <a:prstGeom prst="rect">
            <a:avLst/>
          </a:prstGeom>
          <a:noFill/>
        </p:spPr>
        <p:txBody>
          <a:bodyPr wrap="square" rtlCol="0">
            <a:spAutoFit/>
          </a:bodyPr>
          <a:lstStyle/>
          <a:p>
            <a:r>
              <a:rPr lang="en-IN" sz="1200" b="1" dirty="0">
                <a:latin typeface="Times New Roman" panose="02020603050405020304" pitchFamily="18" charset="0"/>
                <a:cs typeface="Times New Roman" panose="02020603050405020304" pitchFamily="18" charset="0"/>
              </a:rPr>
              <a:t>Providing guidance and support to businesses.</a:t>
            </a:r>
            <a:endParaRPr lang="en-IN" sz="1200" dirty="0"/>
          </a:p>
          <a:p>
            <a:endParaRPr lang="en-IN" dirty="0"/>
          </a:p>
        </p:txBody>
      </p:sp>
      <p:sp>
        <p:nvSpPr>
          <p:cNvPr id="50" name="TextBox 49">
            <a:extLst>
              <a:ext uri="{FF2B5EF4-FFF2-40B4-BE49-F238E27FC236}">
                <a16:creationId xmlns:a16="http://schemas.microsoft.com/office/drawing/2014/main" id="{B0F1CB3A-430F-46C1-BB95-3015FE3C6675}"/>
              </a:ext>
            </a:extLst>
          </p:cNvPr>
          <p:cNvSpPr txBox="1"/>
          <p:nvPr/>
        </p:nvSpPr>
        <p:spPr>
          <a:xfrm>
            <a:off x="5507545" y="2764422"/>
            <a:ext cx="2446714" cy="669414"/>
          </a:xfrm>
          <a:prstGeom prst="rect">
            <a:avLst/>
          </a:prstGeom>
          <a:noFill/>
        </p:spPr>
        <p:txBody>
          <a:bodyPr wrap="square" rtlCol="0">
            <a:spAutoFit/>
          </a:bodyPr>
          <a:lstStyle/>
          <a:p>
            <a:r>
              <a:rPr lang="en-IN" sz="1200" b="1" dirty="0">
                <a:latin typeface="Times New Roman" panose="02020603050405020304" pitchFamily="18" charset="0"/>
                <a:cs typeface="Times New Roman" panose="02020603050405020304" pitchFamily="18" charset="0"/>
              </a:rPr>
              <a:t>Improving Monitoring, Reporting and verification systems (MRV)</a:t>
            </a:r>
            <a:endParaRPr lang="en-IN" sz="1200" dirty="0">
              <a:latin typeface="Times New Roman" panose="02020603050405020304" pitchFamily="18" charset="0"/>
              <a:cs typeface="Times New Roman" panose="02020603050405020304" pitchFamily="18" charset="0"/>
            </a:endParaRPr>
          </a:p>
          <a:p>
            <a:endParaRPr lang="en-IN" dirty="0"/>
          </a:p>
        </p:txBody>
      </p:sp>
      <p:sp>
        <p:nvSpPr>
          <p:cNvPr id="51" name="TextBox 50">
            <a:extLst>
              <a:ext uri="{FF2B5EF4-FFF2-40B4-BE49-F238E27FC236}">
                <a16:creationId xmlns:a16="http://schemas.microsoft.com/office/drawing/2014/main" id="{84619FB5-9AD1-4ECA-8639-921559EC0A85}"/>
              </a:ext>
            </a:extLst>
          </p:cNvPr>
          <p:cNvSpPr txBox="1"/>
          <p:nvPr/>
        </p:nvSpPr>
        <p:spPr>
          <a:xfrm>
            <a:off x="6131547" y="3798581"/>
            <a:ext cx="1567853" cy="1223412"/>
          </a:xfrm>
          <a:prstGeom prst="rect">
            <a:avLst/>
          </a:prstGeom>
          <a:noFill/>
        </p:spPr>
        <p:txBody>
          <a:bodyPr wrap="square" rtlCol="0">
            <a:spAutoFit/>
          </a:bodyPr>
          <a:lstStyle/>
          <a:p>
            <a:r>
              <a:rPr lang="en-IN" sz="1200" b="1" dirty="0">
                <a:latin typeface="Times New Roman" panose="02020603050405020304" pitchFamily="18" charset="0"/>
                <a:cs typeface="Times New Roman" panose="02020603050405020304" pitchFamily="18" charset="0"/>
              </a:rPr>
              <a:t>Collaborating with international institutions such as EBRD, WB to fund projects</a:t>
            </a:r>
            <a:endParaRPr lang="en-IN" sz="1200" dirty="0"/>
          </a:p>
          <a:p>
            <a:endParaRPr lang="en-IN" dirty="0"/>
          </a:p>
        </p:txBody>
      </p:sp>
      <p:pic>
        <p:nvPicPr>
          <p:cNvPr id="55" name="Graphic 54" descr="Handshake">
            <a:extLst>
              <a:ext uri="{FF2B5EF4-FFF2-40B4-BE49-F238E27FC236}">
                <a16:creationId xmlns:a16="http://schemas.microsoft.com/office/drawing/2014/main" id="{F1488B4D-B985-4DA1-B9AD-7CC6D28308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81298" y="1353331"/>
            <a:ext cx="914400" cy="914400"/>
          </a:xfrm>
          <a:prstGeom prst="rect">
            <a:avLst/>
          </a:prstGeom>
        </p:spPr>
      </p:pic>
      <p:pic>
        <p:nvPicPr>
          <p:cNvPr id="57" name="Graphic 56" descr="Document">
            <a:extLst>
              <a:ext uri="{FF2B5EF4-FFF2-40B4-BE49-F238E27FC236}">
                <a16:creationId xmlns:a16="http://schemas.microsoft.com/office/drawing/2014/main" id="{BA776D70-E20D-48E9-8790-10AA164B50F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30257" y="1865717"/>
            <a:ext cx="759774" cy="759774"/>
          </a:xfrm>
          <a:prstGeom prst="rect">
            <a:avLst/>
          </a:prstGeom>
        </p:spPr>
      </p:pic>
      <p:pic>
        <p:nvPicPr>
          <p:cNvPr id="58" name="Picture 57">
            <a:extLst>
              <a:ext uri="{FF2B5EF4-FFF2-40B4-BE49-F238E27FC236}">
                <a16:creationId xmlns:a16="http://schemas.microsoft.com/office/drawing/2014/main" id="{B4DB640C-8AC7-4729-8419-6A2BEBEC3B8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10536" y="2393683"/>
            <a:ext cx="624225" cy="624225"/>
          </a:xfrm>
          <a:prstGeom prst="rect">
            <a:avLst/>
          </a:prstGeom>
        </p:spPr>
      </p:pic>
      <p:pic>
        <p:nvPicPr>
          <p:cNvPr id="59" name="Picture 6" descr="Reduce Carbon Footprint Icon - Download Reduce Carbon Footprint Icon 23765  | Noun Project">
            <a:extLst>
              <a:ext uri="{FF2B5EF4-FFF2-40B4-BE49-F238E27FC236}">
                <a16:creationId xmlns:a16="http://schemas.microsoft.com/office/drawing/2014/main" id="{3AC9A021-0695-4F28-8959-A60B4EEB85E7}"/>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27001" y="3348429"/>
            <a:ext cx="717153" cy="717153"/>
          </a:xfrm>
          <a:prstGeom prst="rect">
            <a:avLst/>
          </a:prstGeom>
          <a:noFill/>
          <a:extLst>
            <a:ext uri="{909E8E84-426E-40DD-AFC4-6F175D3DCCD1}">
              <a14:hiddenFill xmlns:a14="http://schemas.microsoft.com/office/drawing/2010/main">
                <a:solidFill>
                  <a:srgbClr val="FFFFFF"/>
                </a:solidFill>
              </a14:hiddenFill>
            </a:ext>
          </a:extLst>
        </p:spPr>
      </p:pic>
      <p:pic>
        <p:nvPicPr>
          <p:cNvPr id="61" name="Graphic 60" descr="Upward trend">
            <a:extLst>
              <a:ext uri="{FF2B5EF4-FFF2-40B4-BE49-F238E27FC236}">
                <a16:creationId xmlns:a16="http://schemas.microsoft.com/office/drawing/2014/main" id="{FF219CB7-55C9-4246-9930-B1B1302B599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469630" y="4361671"/>
            <a:ext cx="696329" cy="696329"/>
          </a:xfrm>
          <a:prstGeom prst="rect">
            <a:avLst/>
          </a:prstGeom>
        </p:spPr>
      </p:pic>
      <p:pic>
        <p:nvPicPr>
          <p:cNvPr id="63" name="Graphic 62" descr="Social network">
            <a:extLst>
              <a:ext uri="{FF2B5EF4-FFF2-40B4-BE49-F238E27FC236}">
                <a16:creationId xmlns:a16="http://schemas.microsoft.com/office/drawing/2014/main" id="{BC6F9B43-D034-4E37-BB18-E1A2C153A44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321776" y="3808752"/>
            <a:ext cx="759629" cy="759629"/>
          </a:xfrm>
          <a:prstGeom prst="rect">
            <a:avLst/>
          </a:prstGeom>
        </p:spPr>
      </p:pic>
      <p:pic>
        <p:nvPicPr>
          <p:cNvPr id="65" name="Graphic 64" descr="Magnifying glass">
            <a:extLst>
              <a:ext uri="{FF2B5EF4-FFF2-40B4-BE49-F238E27FC236}">
                <a16:creationId xmlns:a16="http://schemas.microsoft.com/office/drawing/2014/main" id="{A26614F1-881D-455A-BDC3-F6D2EF81E5F1}"/>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295698" y="2836541"/>
            <a:ext cx="759628" cy="759628"/>
          </a:xfrm>
          <a:prstGeom prst="rect">
            <a:avLst/>
          </a:prstGeom>
        </p:spPr>
      </p:pic>
    </p:spTree>
    <p:extLst>
      <p:ext uri="{BB962C8B-B14F-4D97-AF65-F5344CB8AC3E}">
        <p14:creationId xmlns:p14="http://schemas.microsoft.com/office/powerpoint/2010/main" val="775445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5E63F7F-DF22-4E23-8D85-2180F259B9F6}"/>
              </a:ext>
            </a:extLst>
          </p:cNvPr>
          <p:cNvSpPr>
            <a:spLocks noGrp="1"/>
          </p:cNvSpPr>
          <p:nvPr>
            <p:ph type="sldNum" sz="quarter" idx="12"/>
          </p:nvPr>
        </p:nvSpPr>
        <p:spPr/>
        <p:txBody>
          <a:bodyPr/>
          <a:lstStyle/>
          <a:p>
            <a:fld id="{C275CB38-F9AA-4B6F-B580-D2968ABF0CAF}" type="slidenum">
              <a:rPr lang="en-GB" smtClean="0"/>
              <a:t>9</a:t>
            </a:fld>
            <a:endParaRPr lang="en-GB"/>
          </a:p>
        </p:txBody>
      </p:sp>
      <p:sp>
        <p:nvSpPr>
          <p:cNvPr id="14" name="Title 1">
            <a:extLst>
              <a:ext uri="{FF2B5EF4-FFF2-40B4-BE49-F238E27FC236}">
                <a16:creationId xmlns:a16="http://schemas.microsoft.com/office/drawing/2014/main" id="{285F893B-9334-4AFF-ADD3-40883D196F2E}"/>
              </a:ext>
            </a:extLst>
          </p:cNvPr>
          <p:cNvSpPr>
            <a:spLocks noGrp="1"/>
          </p:cNvSpPr>
          <p:nvPr>
            <p:ph type="title"/>
          </p:nvPr>
        </p:nvSpPr>
        <p:spPr>
          <a:xfrm>
            <a:off x="50612" y="-2905"/>
            <a:ext cx="9093388" cy="660101"/>
          </a:xfrm>
        </p:spPr>
        <p:txBody>
          <a:bodyPr/>
          <a:lstStyle/>
          <a:p>
            <a:pPr algn="ctr"/>
            <a:r>
              <a:rPr lang="en-IN" sz="2400" dirty="0">
                <a:latin typeface="Times New Roman" panose="02020603050405020304" pitchFamily="18" charset="0"/>
                <a:cs typeface="Times New Roman" panose="02020603050405020304" pitchFamily="18" charset="0"/>
              </a:rPr>
              <a:t>Cross Country Comparison </a:t>
            </a:r>
            <a:r>
              <a:rPr lang="en-IN" sz="3200" dirty="0">
                <a:latin typeface="Times New Roman" panose="02020603050405020304" pitchFamily="18" charset="0"/>
                <a:cs typeface="Times New Roman" panose="02020603050405020304" pitchFamily="18" charset="0"/>
              </a:rPr>
              <a:t> </a:t>
            </a:r>
          </a:p>
        </p:txBody>
      </p:sp>
      <p:pic>
        <p:nvPicPr>
          <p:cNvPr id="3" name="Picture 2">
            <a:extLst>
              <a:ext uri="{FF2B5EF4-FFF2-40B4-BE49-F238E27FC236}">
                <a16:creationId xmlns:a16="http://schemas.microsoft.com/office/drawing/2014/main" id="{CFB70CF3-3CC8-4425-883B-152576E97367}"/>
              </a:ext>
            </a:extLst>
          </p:cNvPr>
          <p:cNvPicPr>
            <a:picLocks noChangeAspect="1"/>
          </p:cNvPicPr>
          <p:nvPr/>
        </p:nvPicPr>
        <p:blipFill>
          <a:blip r:embed="rId2"/>
          <a:stretch>
            <a:fillRect/>
          </a:stretch>
        </p:blipFill>
        <p:spPr>
          <a:xfrm>
            <a:off x="176153" y="792590"/>
            <a:ext cx="8791693" cy="3842016"/>
          </a:xfrm>
          <a:prstGeom prst="rect">
            <a:avLst/>
          </a:prstGeom>
          <a:ln>
            <a:solidFill>
              <a:schemeClr val="tx1"/>
            </a:solidFill>
          </a:ln>
        </p:spPr>
      </p:pic>
    </p:spTree>
    <p:extLst>
      <p:ext uri="{BB962C8B-B14F-4D97-AF65-F5344CB8AC3E}">
        <p14:creationId xmlns:p14="http://schemas.microsoft.com/office/powerpoint/2010/main" val="2323170228"/>
      </p:ext>
    </p:extLst>
  </p:cSld>
  <p:clrMapOvr>
    <a:masterClrMapping/>
  </p:clrMapOvr>
</p:sld>
</file>

<file path=ppt/theme/theme1.xml><?xml version="1.0" encoding="utf-8"?>
<a:theme xmlns:a="http://schemas.openxmlformats.org/drawingml/2006/main" name="Office Theme">
  <a:themeElements>
    <a:clrScheme name="CSEP">
      <a:dk1>
        <a:sysClr val="windowText" lastClr="000000"/>
      </a:dk1>
      <a:lt1>
        <a:sysClr val="window" lastClr="FFFFFF"/>
      </a:lt1>
      <a:dk2>
        <a:srgbClr val="B71F38"/>
      </a:dk2>
      <a:lt2>
        <a:srgbClr val="E71C23"/>
      </a:lt2>
      <a:accent1>
        <a:srgbClr val="AF1D30"/>
      </a:accent1>
      <a:accent2>
        <a:srgbClr val="853046"/>
      </a:accent2>
      <a:accent3>
        <a:srgbClr val="F68B28"/>
      </a:accent3>
      <a:accent4>
        <a:srgbClr val="FBB034"/>
      </a:accent4>
      <a:accent5>
        <a:srgbClr val="FFCB05"/>
      </a:accent5>
      <a:accent6>
        <a:srgbClr val="A5A5A5"/>
      </a:accent6>
      <a:hlink>
        <a:srgbClr val="0563C1"/>
      </a:hlink>
      <a:folHlink>
        <a:srgbClr val="954F72"/>
      </a:folHlink>
    </a:clrScheme>
    <a:fontScheme name="Custom 1">
      <a:majorFont>
        <a:latin typeface="Sarabun"/>
        <a:ea typeface=""/>
        <a:cs typeface=""/>
      </a:majorFont>
      <a:minorFont>
        <a:latin typeface="Sarabun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SEP-PPT090221" id="{A4EB4337-85F7-3D4E-B020-D8C483039835}" vid="{92135793-C31A-1B40-A3C7-A50223D2061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CSEP-PPT090221</Template>
  <TotalTime>10862</TotalTime>
  <Words>1402</Words>
  <Application>Microsoft Office PowerPoint</Application>
  <PresentationFormat>On-screen Show (16:9)</PresentationFormat>
  <Paragraphs>246</Paragraphs>
  <Slides>17</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Fira Sans Extra Condensed Medium</vt:lpstr>
      <vt:lpstr>Roboto</vt:lpstr>
      <vt:lpstr>Sarabun</vt:lpstr>
      <vt:lpstr>Sarabun Light</vt:lpstr>
      <vt:lpstr>Times New Roman</vt:lpstr>
      <vt:lpstr>Wingdings</vt:lpstr>
      <vt:lpstr>Office Theme</vt:lpstr>
      <vt:lpstr>Carbon Border Adjustment Mechanism-  How are countries preparing for the transition </vt:lpstr>
      <vt:lpstr>Introduction to CBAM</vt:lpstr>
      <vt:lpstr>Rollout Roadmap</vt:lpstr>
      <vt:lpstr>Challenges</vt:lpstr>
      <vt:lpstr>India: Iron &amp; Steel (24%), Aluminium (9.1%) most exposed</vt:lpstr>
      <vt:lpstr>Extensive compliance and reporting – a challenge for firms</vt:lpstr>
      <vt:lpstr>PowerPoint Presentation</vt:lpstr>
      <vt:lpstr>How are countries preparing for CBAM? Governments  </vt:lpstr>
      <vt:lpstr>Cross Country Comparison  </vt:lpstr>
      <vt:lpstr>Measures by Governments- Examples</vt:lpstr>
      <vt:lpstr>Measures by Governments- Examples</vt:lpstr>
      <vt:lpstr>Measures by Governments- Examples</vt:lpstr>
      <vt:lpstr>  </vt:lpstr>
      <vt:lpstr>Measures by Indian Companies</vt:lpstr>
      <vt:lpstr>Measures by Foreign Companies (Steel)</vt:lpstr>
      <vt:lpstr>Measures by Foreign Companies (Aluminium)</vt:lpstr>
      <vt:lpstr>Issues for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MPC ppt</dc:title>
  <dc:creator>Divya Srinivasan</dc:creator>
  <cp:lastModifiedBy>Kritima  Bhapta</cp:lastModifiedBy>
  <cp:revision>324</cp:revision>
  <dcterms:created xsi:type="dcterms:W3CDTF">2023-06-07T10:58:01Z</dcterms:created>
  <dcterms:modified xsi:type="dcterms:W3CDTF">2023-12-05T10:24:06Z</dcterms:modified>
</cp:coreProperties>
</file>